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p:cViewPr>
        <p:scale>
          <a:sx n="113" d="100"/>
          <a:sy n="113" d="100"/>
        </p:scale>
        <p:origin x="52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2181D-B87D-A84E-B99F-27DDF135C26A}" type="doc">
      <dgm:prSet loTypeId="urn:microsoft.com/office/officeart/2005/8/layout/bProcess2" loCatId="" qsTypeId="urn:microsoft.com/office/officeart/2005/8/quickstyle/simple1" qsCatId="simple" csTypeId="urn:microsoft.com/office/officeart/2005/8/colors/accent1_4" csCatId="accent1" phldr="1"/>
      <dgm:spPr/>
      <dgm:t>
        <a:bodyPr/>
        <a:lstStyle/>
        <a:p>
          <a:endParaRPr lang="es-ES"/>
        </a:p>
      </dgm:t>
    </dgm:pt>
    <dgm:pt modelId="{D2C9EE3C-41FE-E142-A081-57EFF4FC9B36}">
      <dgm:prSet phldrT="[Texto]"/>
      <dgm:spPr/>
      <dgm:t>
        <a:bodyPr/>
        <a:lstStyle/>
        <a:p>
          <a:r>
            <a:rPr lang="en-US" noProof="0" dirty="0"/>
            <a:t>CHART</a:t>
          </a:r>
        </a:p>
        <a:p>
          <a:r>
            <a:rPr lang="en-US" noProof="0" dirty="0"/>
            <a:t>Graduated / Prom To    Lt. Jr. Gr.</a:t>
          </a:r>
        </a:p>
      </dgm:t>
    </dgm:pt>
    <dgm:pt modelId="{1F3D2AA6-293C-6B43-B443-F206824D86C9}" type="parTrans" cxnId="{00016F21-0FCA-5140-A613-26EFC81FF810}">
      <dgm:prSet/>
      <dgm:spPr/>
      <dgm:t>
        <a:bodyPr/>
        <a:lstStyle/>
        <a:p>
          <a:endParaRPr lang="en-US" noProof="0" dirty="0"/>
        </a:p>
      </dgm:t>
    </dgm:pt>
    <dgm:pt modelId="{70534543-92AE-FB46-96D7-77803D99440E}" type="sibTrans" cxnId="{00016F21-0FCA-5140-A613-26EFC81FF810}">
      <dgm:prSet/>
      <dgm:spPr/>
      <dgm:t>
        <a:bodyPr/>
        <a:lstStyle/>
        <a:p>
          <a:endParaRPr lang="en-US" noProof="0" dirty="0"/>
        </a:p>
      </dgm:t>
    </dgm:pt>
    <dgm:pt modelId="{9301A814-2968-934A-BFC5-763D2420436C}">
      <dgm:prSet phldrT="[Texto]"/>
      <dgm:spPr/>
      <dgm:t>
        <a:bodyPr/>
        <a:lstStyle/>
        <a:p>
          <a:r>
            <a:rPr lang="en-US" noProof="0" dirty="0"/>
            <a:t>Chief of Nautical Cartography division</a:t>
          </a:r>
        </a:p>
      </dgm:t>
    </dgm:pt>
    <dgm:pt modelId="{EC830151-64B8-794C-958A-F25C4F1CF346}" type="parTrans" cxnId="{9D4BFEC6-01FE-E346-9C8C-F14FEA946795}">
      <dgm:prSet/>
      <dgm:spPr/>
      <dgm:t>
        <a:bodyPr/>
        <a:lstStyle/>
        <a:p>
          <a:endParaRPr lang="en-US" noProof="0" dirty="0"/>
        </a:p>
      </dgm:t>
    </dgm:pt>
    <dgm:pt modelId="{2909F38F-4192-2F4A-8CF9-4C39345B3B2D}" type="sibTrans" cxnId="{9D4BFEC6-01FE-E346-9C8C-F14FEA946795}">
      <dgm:prSet/>
      <dgm:spPr/>
      <dgm:t>
        <a:bodyPr/>
        <a:lstStyle/>
        <a:p>
          <a:endParaRPr lang="en-US" noProof="0" dirty="0"/>
        </a:p>
      </dgm:t>
    </dgm:pt>
    <dgm:pt modelId="{CF7392FB-A8C6-D14E-9696-AA28CE55DE66}">
      <dgm:prSet phldrT="[Texto]"/>
      <dgm:spPr/>
      <dgm:t>
        <a:bodyPr/>
        <a:lstStyle/>
        <a:p>
          <a:r>
            <a:rPr lang="en-US" noProof="0" dirty="0"/>
            <a:t>Cartography I &amp; II Instructor</a:t>
          </a:r>
        </a:p>
      </dgm:t>
    </dgm:pt>
    <dgm:pt modelId="{F8B0BD60-61AB-0942-B5D6-C89397E8AD45}" type="parTrans" cxnId="{2193F848-FA56-C74A-885A-D11DC0D95ED0}">
      <dgm:prSet/>
      <dgm:spPr/>
      <dgm:t>
        <a:bodyPr/>
        <a:lstStyle/>
        <a:p>
          <a:endParaRPr lang="en-US" noProof="0" dirty="0"/>
        </a:p>
      </dgm:t>
    </dgm:pt>
    <dgm:pt modelId="{F7CC8A66-4663-664A-9C7B-2EC1430FA20A}" type="sibTrans" cxnId="{2193F848-FA56-C74A-885A-D11DC0D95ED0}">
      <dgm:prSet/>
      <dgm:spPr/>
      <dgm:t>
        <a:bodyPr/>
        <a:lstStyle/>
        <a:p>
          <a:endParaRPr lang="en-US" noProof="0" dirty="0"/>
        </a:p>
      </dgm:t>
    </dgm:pt>
    <dgm:pt modelId="{93BCC7A7-D1C7-5F48-BD30-BD8DD29F08D5}">
      <dgm:prSet phldrT="[Texto]"/>
      <dgm:spPr/>
      <dgm:t>
        <a:bodyPr/>
        <a:lstStyle/>
        <a:p>
          <a:r>
            <a:rPr lang="en-US" noProof="0" dirty="0">
              <a:solidFill>
                <a:schemeClr val="tx1"/>
              </a:solidFill>
            </a:rPr>
            <a:t>Nautical Charts Scheme change</a:t>
          </a:r>
        </a:p>
      </dgm:t>
    </dgm:pt>
    <dgm:pt modelId="{4BB6FC5B-63A0-134E-82D0-4F84219E3DC6}" type="parTrans" cxnId="{A87D1F5F-3239-DD4C-A192-AE8309B459E1}">
      <dgm:prSet/>
      <dgm:spPr/>
      <dgm:t>
        <a:bodyPr/>
        <a:lstStyle/>
        <a:p>
          <a:endParaRPr lang="en-US" noProof="0" dirty="0"/>
        </a:p>
      </dgm:t>
    </dgm:pt>
    <dgm:pt modelId="{CEAB3185-0327-E844-85FD-31C8F2952C20}" type="sibTrans" cxnId="{A87D1F5F-3239-DD4C-A192-AE8309B459E1}">
      <dgm:prSet/>
      <dgm:spPr/>
      <dgm:t>
        <a:bodyPr/>
        <a:lstStyle/>
        <a:p>
          <a:endParaRPr lang="en-US" noProof="0" dirty="0"/>
        </a:p>
      </dgm:t>
    </dgm:pt>
    <dgm:pt modelId="{86D1A4B2-FCF4-E740-99DE-DF6CF48268F7}">
      <dgm:prSet phldrT="[Texto]"/>
      <dgm:spPr/>
      <dgm:t>
        <a:bodyPr/>
        <a:lstStyle/>
        <a:p>
          <a:r>
            <a:rPr lang="en-US" noProof="0" dirty="0">
              <a:solidFill>
                <a:schemeClr val="tx1"/>
              </a:solidFill>
            </a:rPr>
            <a:t>Aids to Navigation Database Project</a:t>
          </a:r>
        </a:p>
      </dgm:t>
    </dgm:pt>
    <dgm:pt modelId="{6E6B4C94-380D-8642-95C3-5CDDC5284D51}" type="parTrans" cxnId="{6B50F186-C6A3-9345-A39A-18155D5A80E7}">
      <dgm:prSet/>
      <dgm:spPr/>
      <dgm:t>
        <a:bodyPr/>
        <a:lstStyle/>
        <a:p>
          <a:endParaRPr lang="en-US" noProof="0" dirty="0"/>
        </a:p>
      </dgm:t>
    </dgm:pt>
    <dgm:pt modelId="{CE7A4A25-76A7-9E45-921E-AE23127AC702}" type="sibTrans" cxnId="{6B50F186-C6A3-9345-A39A-18155D5A80E7}">
      <dgm:prSet/>
      <dgm:spPr/>
      <dgm:t>
        <a:bodyPr/>
        <a:lstStyle/>
        <a:p>
          <a:endParaRPr lang="en-US" noProof="0" dirty="0"/>
        </a:p>
      </dgm:t>
    </dgm:pt>
    <dgm:pt modelId="{25F4F610-FA0E-7549-A43F-11466DF78A0A}">
      <dgm:prSet phldrT="[Texto]"/>
      <dgm:spPr/>
      <dgm:t>
        <a:bodyPr/>
        <a:lstStyle/>
        <a:p>
          <a:r>
            <a:rPr lang="en-US" noProof="0" dirty="0">
              <a:solidFill>
                <a:schemeClr val="tx1"/>
              </a:solidFill>
            </a:rPr>
            <a:t>Chief of Navigation Division</a:t>
          </a:r>
        </a:p>
      </dgm:t>
    </dgm:pt>
    <dgm:pt modelId="{89E980B4-7287-3649-AE22-023FC3922328}" type="parTrans" cxnId="{7300DE8E-2A02-9C4D-A8A4-276CC14A1045}">
      <dgm:prSet/>
      <dgm:spPr/>
      <dgm:t>
        <a:bodyPr/>
        <a:lstStyle/>
        <a:p>
          <a:endParaRPr lang="en-US" noProof="0" dirty="0"/>
        </a:p>
      </dgm:t>
    </dgm:pt>
    <dgm:pt modelId="{F5F72470-E7CE-FA4D-B609-23386D1F0B90}" type="sibTrans" cxnId="{7300DE8E-2A02-9C4D-A8A4-276CC14A1045}">
      <dgm:prSet/>
      <dgm:spPr/>
      <dgm:t>
        <a:bodyPr/>
        <a:lstStyle/>
        <a:p>
          <a:endParaRPr lang="en-US" noProof="0" dirty="0"/>
        </a:p>
      </dgm:t>
    </dgm:pt>
    <dgm:pt modelId="{9FC3EE2A-F428-7B48-89EC-F078646A458C}">
      <dgm:prSet phldrT="[Texto]"/>
      <dgm:spPr/>
      <dgm:t>
        <a:bodyPr/>
        <a:lstStyle/>
        <a:p>
          <a:r>
            <a:rPr lang="en-US" noProof="0" dirty="0">
              <a:solidFill>
                <a:schemeClr val="tx1"/>
              </a:solidFill>
            </a:rPr>
            <a:t>Chief of the Aids to Navigation Department</a:t>
          </a:r>
        </a:p>
      </dgm:t>
    </dgm:pt>
    <dgm:pt modelId="{2401AEDD-366E-854A-8848-57AE069791EF}" type="parTrans" cxnId="{AF199E69-76D0-DA40-A350-1F643CF183C8}">
      <dgm:prSet/>
      <dgm:spPr/>
      <dgm:t>
        <a:bodyPr/>
        <a:lstStyle/>
        <a:p>
          <a:endParaRPr lang="en-US" noProof="0" dirty="0"/>
        </a:p>
      </dgm:t>
    </dgm:pt>
    <dgm:pt modelId="{E7C40717-2EDA-9140-9DBC-FD4A9DC0D505}" type="sibTrans" cxnId="{AF199E69-76D0-DA40-A350-1F643CF183C8}">
      <dgm:prSet/>
      <dgm:spPr/>
      <dgm:t>
        <a:bodyPr/>
        <a:lstStyle/>
        <a:p>
          <a:endParaRPr lang="en-US" noProof="0" dirty="0"/>
        </a:p>
      </dgm:t>
    </dgm:pt>
    <dgm:pt modelId="{C7727662-1837-A949-9CE8-09D142CDCF34}">
      <dgm:prSet phldrT="[Texto]"/>
      <dgm:spPr/>
      <dgm:t>
        <a:bodyPr/>
        <a:lstStyle/>
        <a:p>
          <a:r>
            <a:rPr lang="en-US" noProof="0"/>
            <a:t>New Port Project</a:t>
          </a:r>
          <a:endParaRPr lang="en-US" noProof="0" dirty="0"/>
        </a:p>
      </dgm:t>
    </dgm:pt>
    <dgm:pt modelId="{7815C95B-D719-AF4B-BA19-B224CA81F8A6}" type="parTrans" cxnId="{A2D97F6A-D132-CB44-BAB3-00DC9F765367}">
      <dgm:prSet/>
      <dgm:spPr/>
      <dgm:t>
        <a:bodyPr/>
        <a:lstStyle/>
        <a:p>
          <a:endParaRPr lang="en-US" noProof="0" dirty="0"/>
        </a:p>
      </dgm:t>
    </dgm:pt>
    <dgm:pt modelId="{EB99CCD9-642A-4D47-AE60-8BC33FA08B65}" type="sibTrans" cxnId="{A2D97F6A-D132-CB44-BAB3-00DC9F765367}">
      <dgm:prSet/>
      <dgm:spPr/>
      <dgm:t>
        <a:bodyPr/>
        <a:lstStyle/>
        <a:p>
          <a:endParaRPr lang="en-US" noProof="0" dirty="0"/>
        </a:p>
      </dgm:t>
    </dgm:pt>
    <dgm:pt modelId="{48495570-B681-FC42-AC34-011722CAB9B6}">
      <dgm:prSet phldrT="[Texto]"/>
      <dgm:spPr/>
      <dgm:t>
        <a:bodyPr/>
        <a:lstStyle/>
        <a:p>
          <a:r>
            <a:rPr lang="en-US" noProof="0" dirty="0">
              <a:solidFill>
                <a:schemeClr val="tx1"/>
              </a:solidFill>
            </a:rPr>
            <a:t>NM's Project</a:t>
          </a:r>
        </a:p>
      </dgm:t>
    </dgm:pt>
    <dgm:pt modelId="{4BD1A3B0-4CF4-7242-981A-62650B03982D}" type="parTrans" cxnId="{0CA80DF4-BF51-BB45-9611-57F8250DB7EC}">
      <dgm:prSet/>
      <dgm:spPr/>
      <dgm:t>
        <a:bodyPr/>
        <a:lstStyle/>
        <a:p>
          <a:endParaRPr lang="es-ES"/>
        </a:p>
      </dgm:t>
    </dgm:pt>
    <dgm:pt modelId="{4109B9D3-328C-C64A-941C-838ECBC4AEDF}" type="sibTrans" cxnId="{0CA80DF4-BF51-BB45-9611-57F8250DB7EC}">
      <dgm:prSet/>
      <dgm:spPr/>
      <dgm:t>
        <a:bodyPr/>
        <a:lstStyle/>
        <a:p>
          <a:endParaRPr lang="es-ES"/>
        </a:p>
      </dgm:t>
    </dgm:pt>
    <dgm:pt modelId="{04ED0567-67A1-9C45-A056-17D968359119}">
      <dgm:prSet phldrT="[Texto]"/>
      <dgm:spPr/>
      <dgm:t>
        <a:bodyPr/>
        <a:lstStyle/>
        <a:p>
          <a:r>
            <a:rPr lang="en-US" noProof="0" dirty="0"/>
            <a:t>Sailing Directions Project</a:t>
          </a:r>
        </a:p>
      </dgm:t>
    </dgm:pt>
    <dgm:pt modelId="{0DED396A-D22C-5143-9564-BB5E6D63F473}" type="parTrans" cxnId="{1025E126-467C-7D48-BDBD-66F6F8E183F4}">
      <dgm:prSet/>
      <dgm:spPr/>
      <dgm:t>
        <a:bodyPr/>
        <a:lstStyle/>
        <a:p>
          <a:endParaRPr lang="es-ES"/>
        </a:p>
      </dgm:t>
    </dgm:pt>
    <dgm:pt modelId="{2DE9585C-23F4-F74F-9CE1-76E0B0B2BE04}" type="sibTrans" cxnId="{1025E126-467C-7D48-BDBD-66F6F8E183F4}">
      <dgm:prSet/>
      <dgm:spPr/>
      <dgm:t>
        <a:bodyPr/>
        <a:lstStyle/>
        <a:p>
          <a:endParaRPr lang="es-ES"/>
        </a:p>
      </dgm:t>
    </dgm:pt>
    <dgm:pt modelId="{A33C63BC-CFA3-5947-AF3C-4297E27D73E5}" type="pres">
      <dgm:prSet presAssocID="{8DB2181D-B87D-A84E-B99F-27DDF135C26A}" presName="diagram" presStyleCnt="0">
        <dgm:presLayoutVars>
          <dgm:dir/>
          <dgm:resizeHandles/>
        </dgm:presLayoutVars>
      </dgm:prSet>
      <dgm:spPr/>
    </dgm:pt>
    <dgm:pt modelId="{EB27C569-6EAE-0445-A5A3-CAC0751AA99B}" type="pres">
      <dgm:prSet presAssocID="{D2C9EE3C-41FE-E142-A081-57EFF4FC9B36}" presName="firstNode" presStyleLbl="node1" presStyleIdx="0" presStyleCnt="10">
        <dgm:presLayoutVars>
          <dgm:bulletEnabled val="1"/>
        </dgm:presLayoutVars>
      </dgm:prSet>
      <dgm:spPr/>
    </dgm:pt>
    <dgm:pt modelId="{9FFD383E-E798-B547-8593-7785C46876A1}" type="pres">
      <dgm:prSet presAssocID="{70534543-92AE-FB46-96D7-77803D99440E}" presName="sibTrans" presStyleLbl="sibTrans2D1" presStyleIdx="0" presStyleCnt="9"/>
      <dgm:spPr/>
    </dgm:pt>
    <dgm:pt modelId="{963F1226-02C4-DD4F-BDAD-915294CCE698}" type="pres">
      <dgm:prSet presAssocID="{9301A814-2968-934A-BFC5-763D2420436C}" presName="middleNode" presStyleCnt="0"/>
      <dgm:spPr/>
    </dgm:pt>
    <dgm:pt modelId="{88F311C6-A93D-0A41-B3BB-5AA9563DF20B}" type="pres">
      <dgm:prSet presAssocID="{9301A814-2968-934A-BFC5-763D2420436C}" presName="padding" presStyleLbl="node1" presStyleIdx="0" presStyleCnt="10"/>
      <dgm:spPr/>
    </dgm:pt>
    <dgm:pt modelId="{84199D14-10AB-1449-A40F-F6519A8B452D}" type="pres">
      <dgm:prSet presAssocID="{9301A814-2968-934A-BFC5-763D2420436C}" presName="shape" presStyleLbl="node1" presStyleIdx="1" presStyleCnt="10">
        <dgm:presLayoutVars>
          <dgm:bulletEnabled val="1"/>
        </dgm:presLayoutVars>
      </dgm:prSet>
      <dgm:spPr/>
    </dgm:pt>
    <dgm:pt modelId="{36EF400E-1C8D-C749-BB52-C03F0861C1C5}" type="pres">
      <dgm:prSet presAssocID="{2909F38F-4192-2F4A-8CF9-4C39345B3B2D}" presName="sibTrans" presStyleLbl="sibTrans2D1" presStyleIdx="1" presStyleCnt="9"/>
      <dgm:spPr/>
    </dgm:pt>
    <dgm:pt modelId="{FE5A2F19-238D-5547-ACF5-A375E8E2EB36}" type="pres">
      <dgm:prSet presAssocID="{CF7392FB-A8C6-D14E-9696-AA28CE55DE66}" presName="middleNode" presStyleCnt="0"/>
      <dgm:spPr/>
    </dgm:pt>
    <dgm:pt modelId="{DFB2A750-BA89-D04C-9279-4C2AEC6E5A27}" type="pres">
      <dgm:prSet presAssocID="{CF7392FB-A8C6-D14E-9696-AA28CE55DE66}" presName="padding" presStyleLbl="node1" presStyleIdx="1" presStyleCnt="10"/>
      <dgm:spPr/>
    </dgm:pt>
    <dgm:pt modelId="{CD71EB6A-B00B-D742-BEDE-E75693EFED0C}" type="pres">
      <dgm:prSet presAssocID="{CF7392FB-A8C6-D14E-9696-AA28CE55DE66}" presName="shape" presStyleLbl="node1" presStyleIdx="2" presStyleCnt="10">
        <dgm:presLayoutVars>
          <dgm:bulletEnabled val="1"/>
        </dgm:presLayoutVars>
      </dgm:prSet>
      <dgm:spPr/>
    </dgm:pt>
    <dgm:pt modelId="{545B319B-D14A-6249-95B4-7E1BA5980787}" type="pres">
      <dgm:prSet presAssocID="{F7CC8A66-4663-664A-9C7B-2EC1430FA20A}" presName="sibTrans" presStyleLbl="sibTrans2D1" presStyleIdx="2" presStyleCnt="9"/>
      <dgm:spPr/>
    </dgm:pt>
    <dgm:pt modelId="{6BBBF28A-A015-BC42-9AB7-181E7E5280EA}" type="pres">
      <dgm:prSet presAssocID="{93BCC7A7-D1C7-5F48-BD30-BD8DD29F08D5}" presName="middleNode" presStyleCnt="0"/>
      <dgm:spPr/>
    </dgm:pt>
    <dgm:pt modelId="{487CDEE9-B73B-5242-9ECA-07C221978CF9}" type="pres">
      <dgm:prSet presAssocID="{93BCC7A7-D1C7-5F48-BD30-BD8DD29F08D5}" presName="padding" presStyleLbl="node1" presStyleIdx="2" presStyleCnt="10"/>
      <dgm:spPr/>
    </dgm:pt>
    <dgm:pt modelId="{0F8A2D5B-B18B-4049-91EA-F7AB94199EA2}" type="pres">
      <dgm:prSet presAssocID="{93BCC7A7-D1C7-5F48-BD30-BD8DD29F08D5}" presName="shape" presStyleLbl="node1" presStyleIdx="3" presStyleCnt="10">
        <dgm:presLayoutVars>
          <dgm:bulletEnabled val="1"/>
        </dgm:presLayoutVars>
      </dgm:prSet>
      <dgm:spPr/>
    </dgm:pt>
    <dgm:pt modelId="{8668A42C-CBAF-524F-856B-206DC7C57D18}" type="pres">
      <dgm:prSet presAssocID="{CEAB3185-0327-E844-85FD-31C8F2952C20}" presName="sibTrans" presStyleLbl="sibTrans2D1" presStyleIdx="3" presStyleCnt="9"/>
      <dgm:spPr/>
    </dgm:pt>
    <dgm:pt modelId="{7D32ABF6-475E-CA4B-8B3F-4BA4C1C5E420}" type="pres">
      <dgm:prSet presAssocID="{86D1A4B2-FCF4-E740-99DE-DF6CF48268F7}" presName="middleNode" presStyleCnt="0"/>
      <dgm:spPr/>
    </dgm:pt>
    <dgm:pt modelId="{2930E643-67C0-AF4E-B317-EC5B509B7FC0}" type="pres">
      <dgm:prSet presAssocID="{86D1A4B2-FCF4-E740-99DE-DF6CF48268F7}" presName="padding" presStyleLbl="node1" presStyleIdx="3" presStyleCnt="10"/>
      <dgm:spPr/>
    </dgm:pt>
    <dgm:pt modelId="{46DB6170-175F-EA4A-B10B-6387054AB2DE}" type="pres">
      <dgm:prSet presAssocID="{86D1A4B2-FCF4-E740-99DE-DF6CF48268F7}" presName="shape" presStyleLbl="node1" presStyleIdx="4" presStyleCnt="10">
        <dgm:presLayoutVars>
          <dgm:bulletEnabled val="1"/>
        </dgm:presLayoutVars>
      </dgm:prSet>
      <dgm:spPr/>
    </dgm:pt>
    <dgm:pt modelId="{3C586E57-8A96-CD4D-8A56-C8E3CA9318AE}" type="pres">
      <dgm:prSet presAssocID="{CE7A4A25-76A7-9E45-921E-AE23127AC702}" presName="sibTrans" presStyleLbl="sibTrans2D1" presStyleIdx="4" presStyleCnt="9"/>
      <dgm:spPr/>
    </dgm:pt>
    <dgm:pt modelId="{88634AD5-3564-AB40-9455-25E5C9F25204}" type="pres">
      <dgm:prSet presAssocID="{25F4F610-FA0E-7549-A43F-11466DF78A0A}" presName="middleNode" presStyleCnt="0"/>
      <dgm:spPr/>
    </dgm:pt>
    <dgm:pt modelId="{EE872550-5A7D-AC45-9568-B703F740ADB5}" type="pres">
      <dgm:prSet presAssocID="{25F4F610-FA0E-7549-A43F-11466DF78A0A}" presName="padding" presStyleLbl="node1" presStyleIdx="4" presStyleCnt="10"/>
      <dgm:spPr/>
    </dgm:pt>
    <dgm:pt modelId="{60384DD3-E7DE-DA40-927B-F18B3ECD352F}" type="pres">
      <dgm:prSet presAssocID="{25F4F610-FA0E-7549-A43F-11466DF78A0A}" presName="shape" presStyleLbl="node1" presStyleIdx="5" presStyleCnt="10">
        <dgm:presLayoutVars>
          <dgm:bulletEnabled val="1"/>
        </dgm:presLayoutVars>
      </dgm:prSet>
      <dgm:spPr/>
    </dgm:pt>
    <dgm:pt modelId="{4A5A7280-F2AB-D846-943E-2F899588D6DE}" type="pres">
      <dgm:prSet presAssocID="{F5F72470-E7CE-FA4D-B609-23386D1F0B90}" presName="sibTrans" presStyleLbl="sibTrans2D1" presStyleIdx="5" presStyleCnt="9"/>
      <dgm:spPr/>
    </dgm:pt>
    <dgm:pt modelId="{1C752818-1AEE-4D4F-8601-44C80D934A52}" type="pres">
      <dgm:prSet presAssocID="{9FC3EE2A-F428-7B48-89EC-F078646A458C}" presName="middleNode" presStyleCnt="0"/>
      <dgm:spPr/>
    </dgm:pt>
    <dgm:pt modelId="{30314D4D-6ED2-FA48-80B3-D8E183149CFC}" type="pres">
      <dgm:prSet presAssocID="{9FC3EE2A-F428-7B48-89EC-F078646A458C}" presName="padding" presStyleLbl="node1" presStyleIdx="5" presStyleCnt="10"/>
      <dgm:spPr/>
    </dgm:pt>
    <dgm:pt modelId="{7E59F156-FC21-A041-9D87-9122C5985CFF}" type="pres">
      <dgm:prSet presAssocID="{9FC3EE2A-F428-7B48-89EC-F078646A458C}" presName="shape" presStyleLbl="node1" presStyleIdx="6" presStyleCnt="10">
        <dgm:presLayoutVars>
          <dgm:bulletEnabled val="1"/>
        </dgm:presLayoutVars>
      </dgm:prSet>
      <dgm:spPr/>
    </dgm:pt>
    <dgm:pt modelId="{5ECA494A-D087-F648-8768-E54E6DDDE5D3}" type="pres">
      <dgm:prSet presAssocID="{E7C40717-2EDA-9140-9DBC-FD4A9DC0D505}" presName="sibTrans" presStyleLbl="sibTrans2D1" presStyleIdx="6" presStyleCnt="9"/>
      <dgm:spPr/>
    </dgm:pt>
    <dgm:pt modelId="{789D13EA-4029-144B-A0AB-B7269C2FC31F}" type="pres">
      <dgm:prSet presAssocID="{48495570-B681-FC42-AC34-011722CAB9B6}" presName="middleNode" presStyleCnt="0"/>
      <dgm:spPr/>
    </dgm:pt>
    <dgm:pt modelId="{75B98E0C-37A3-5B42-A77A-B683160EE983}" type="pres">
      <dgm:prSet presAssocID="{48495570-B681-FC42-AC34-011722CAB9B6}" presName="padding" presStyleLbl="node1" presStyleIdx="6" presStyleCnt="10"/>
      <dgm:spPr/>
    </dgm:pt>
    <dgm:pt modelId="{12A53E4C-F14B-C948-A495-5F00C74E943D}" type="pres">
      <dgm:prSet presAssocID="{48495570-B681-FC42-AC34-011722CAB9B6}" presName="shape" presStyleLbl="node1" presStyleIdx="7" presStyleCnt="10">
        <dgm:presLayoutVars>
          <dgm:bulletEnabled val="1"/>
        </dgm:presLayoutVars>
      </dgm:prSet>
      <dgm:spPr/>
    </dgm:pt>
    <dgm:pt modelId="{5A43508A-4BF7-884B-A781-2CE551D8F093}" type="pres">
      <dgm:prSet presAssocID="{4109B9D3-328C-C64A-941C-838ECBC4AEDF}" presName="sibTrans" presStyleLbl="sibTrans2D1" presStyleIdx="7" presStyleCnt="9"/>
      <dgm:spPr/>
    </dgm:pt>
    <dgm:pt modelId="{A3C35239-E3A6-6145-A372-DDFE70BFB1C9}" type="pres">
      <dgm:prSet presAssocID="{04ED0567-67A1-9C45-A056-17D968359119}" presName="middleNode" presStyleCnt="0"/>
      <dgm:spPr/>
    </dgm:pt>
    <dgm:pt modelId="{E4E42BA3-90B2-CA44-AACF-8CBB05A41C14}" type="pres">
      <dgm:prSet presAssocID="{04ED0567-67A1-9C45-A056-17D968359119}" presName="padding" presStyleLbl="node1" presStyleIdx="7" presStyleCnt="10"/>
      <dgm:spPr/>
    </dgm:pt>
    <dgm:pt modelId="{B0B99A01-88CE-0E48-AF78-1B386C9602DB}" type="pres">
      <dgm:prSet presAssocID="{04ED0567-67A1-9C45-A056-17D968359119}" presName="shape" presStyleLbl="node1" presStyleIdx="8" presStyleCnt="10">
        <dgm:presLayoutVars>
          <dgm:bulletEnabled val="1"/>
        </dgm:presLayoutVars>
      </dgm:prSet>
      <dgm:spPr/>
    </dgm:pt>
    <dgm:pt modelId="{AC9A09E4-4C1E-C948-9250-A7C1F3205F7C}" type="pres">
      <dgm:prSet presAssocID="{2DE9585C-23F4-F74F-9CE1-76E0B0B2BE04}" presName="sibTrans" presStyleLbl="sibTrans2D1" presStyleIdx="8" presStyleCnt="9"/>
      <dgm:spPr/>
    </dgm:pt>
    <dgm:pt modelId="{DE654B65-D7CE-1341-A0A9-9CF40D9069A5}" type="pres">
      <dgm:prSet presAssocID="{C7727662-1837-A949-9CE8-09D142CDCF34}" presName="lastNode" presStyleLbl="node1" presStyleIdx="9" presStyleCnt="10">
        <dgm:presLayoutVars>
          <dgm:bulletEnabled val="1"/>
        </dgm:presLayoutVars>
      </dgm:prSet>
      <dgm:spPr/>
    </dgm:pt>
  </dgm:ptLst>
  <dgm:cxnLst>
    <dgm:cxn modelId="{558D1814-EDF6-CA45-8AB8-B126F217FC88}" type="presOf" srcId="{D2C9EE3C-41FE-E142-A081-57EFF4FC9B36}" destId="{EB27C569-6EAE-0445-A5A3-CAC0751AA99B}" srcOrd="0" destOrd="0" presId="urn:microsoft.com/office/officeart/2005/8/layout/bProcess2"/>
    <dgm:cxn modelId="{15A8BD16-7507-C543-A3EF-F9DFC0F153BB}" type="presOf" srcId="{86D1A4B2-FCF4-E740-99DE-DF6CF48268F7}" destId="{46DB6170-175F-EA4A-B10B-6387054AB2DE}" srcOrd="0" destOrd="0" presId="urn:microsoft.com/office/officeart/2005/8/layout/bProcess2"/>
    <dgm:cxn modelId="{7C8BA51B-47F2-6545-9874-BEC3A3E7E5F0}" type="presOf" srcId="{25F4F610-FA0E-7549-A43F-11466DF78A0A}" destId="{60384DD3-E7DE-DA40-927B-F18B3ECD352F}" srcOrd="0" destOrd="0" presId="urn:microsoft.com/office/officeart/2005/8/layout/bProcess2"/>
    <dgm:cxn modelId="{00016F21-0FCA-5140-A613-26EFC81FF810}" srcId="{8DB2181D-B87D-A84E-B99F-27DDF135C26A}" destId="{D2C9EE3C-41FE-E142-A081-57EFF4FC9B36}" srcOrd="0" destOrd="0" parTransId="{1F3D2AA6-293C-6B43-B443-F206824D86C9}" sibTransId="{70534543-92AE-FB46-96D7-77803D99440E}"/>
    <dgm:cxn modelId="{1025E126-467C-7D48-BDBD-66F6F8E183F4}" srcId="{8DB2181D-B87D-A84E-B99F-27DDF135C26A}" destId="{04ED0567-67A1-9C45-A056-17D968359119}" srcOrd="8" destOrd="0" parTransId="{0DED396A-D22C-5143-9564-BB5E6D63F473}" sibTransId="{2DE9585C-23F4-F74F-9CE1-76E0B0B2BE04}"/>
    <dgm:cxn modelId="{0A4E3234-0132-3C40-9E7D-0DB00EE6AC66}" type="presOf" srcId="{9301A814-2968-934A-BFC5-763D2420436C}" destId="{84199D14-10AB-1449-A40F-F6519A8B452D}" srcOrd="0" destOrd="0" presId="urn:microsoft.com/office/officeart/2005/8/layout/bProcess2"/>
    <dgm:cxn modelId="{F6ED9138-1910-0349-A668-D80D67791A9F}" type="presOf" srcId="{2909F38F-4192-2F4A-8CF9-4C39345B3B2D}" destId="{36EF400E-1C8D-C749-BB52-C03F0861C1C5}" srcOrd="0" destOrd="0" presId="urn:microsoft.com/office/officeart/2005/8/layout/bProcess2"/>
    <dgm:cxn modelId="{484A0E3D-075A-634E-8C6C-62C22F87A63C}" type="presOf" srcId="{9FC3EE2A-F428-7B48-89EC-F078646A458C}" destId="{7E59F156-FC21-A041-9D87-9122C5985CFF}" srcOrd="0" destOrd="0" presId="urn:microsoft.com/office/officeart/2005/8/layout/bProcess2"/>
    <dgm:cxn modelId="{5103F342-7D9A-8F4A-9E96-B4E59531E1A8}" type="presOf" srcId="{4109B9D3-328C-C64A-941C-838ECBC4AEDF}" destId="{5A43508A-4BF7-884B-A781-2CE551D8F093}" srcOrd="0" destOrd="0" presId="urn:microsoft.com/office/officeart/2005/8/layout/bProcess2"/>
    <dgm:cxn modelId="{2193F848-FA56-C74A-885A-D11DC0D95ED0}" srcId="{8DB2181D-B87D-A84E-B99F-27DDF135C26A}" destId="{CF7392FB-A8C6-D14E-9696-AA28CE55DE66}" srcOrd="2" destOrd="0" parTransId="{F8B0BD60-61AB-0942-B5D6-C89397E8AD45}" sibTransId="{F7CC8A66-4663-664A-9C7B-2EC1430FA20A}"/>
    <dgm:cxn modelId="{A87D1F5F-3239-DD4C-A192-AE8309B459E1}" srcId="{8DB2181D-B87D-A84E-B99F-27DDF135C26A}" destId="{93BCC7A7-D1C7-5F48-BD30-BD8DD29F08D5}" srcOrd="3" destOrd="0" parTransId="{4BB6FC5B-63A0-134E-82D0-4F84219E3DC6}" sibTransId="{CEAB3185-0327-E844-85FD-31C8F2952C20}"/>
    <dgm:cxn modelId="{AF199E69-76D0-DA40-A350-1F643CF183C8}" srcId="{8DB2181D-B87D-A84E-B99F-27DDF135C26A}" destId="{9FC3EE2A-F428-7B48-89EC-F078646A458C}" srcOrd="6" destOrd="0" parTransId="{2401AEDD-366E-854A-8848-57AE069791EF}" sibTransId="{E7C40717-2EDA-9140-9DBC-FD4A9DC0D505}"/>
    <dgm:cxn modelId="{A2D97F6A-D132-CB44-BAB3-00DC9F765367}" srcId="{8DB2181D-B87D-A84E-B99F-27DDF135C26A}" destId="{C7727662-1837-A949-9CE8-09D142CDCF34}" srcOrd="9" destOrd="0" parTransId="{7815C95B-D719-AF4B-BA19-B224CA81F8A6}" sibTransId="{EB99CCD9-642A-4D47-AE60-8BC33FA08B65}"/>
    <dgm:cxn modelId="{20848671-1E43-BA47-8F91-22844A5B3F1A}" type="presOf" srcId="{48495570-B681-FC42-AC34-011722CAB9B6}" destId="{12A53E4C-F14B-C948-A495-5F00C74E943D}" srcOrd="0" destOrd="0" presId="urn:microsoft.com/office/officeart/2005/8/layout/bProcess2"/>
    <dgm:cxn modelId="{F652DD7C-4A73-6842-947C-970ED59ADDE6}" type="presOf" srcId="{93BCC7A7-D1C7-5F48-BD30-BD8DD29F08D5}" destId="{0F8A2D5B-B18B-4049-91EA-F7AB94199EA2}" srcOrd="0" destOrd="0" presId="urn:microsoft.com/office/officeart/2005/8/layout/bProcess2"/>
    <dgm:cxn modelId="{6B50F186-C6A3-9345-A39A-18155D5A80E7}" srcId="{8DB2181D-B87D-A84E-B99F-27DDF135C26A}" destId="{86D1A4B2-FCF4-E740-99DE-DF6CF48268F7}" srcOrd="4" destOrd="0" parTransId="{6E6B4C94-380D-8642-95C3-5CDDC5284D51}" sibTransId="{CE7A4A25-76A7-9E45-921E-AE23127AC702}"/>
    <dgm:cxn modelId="{7300DE8E-2A02-9C4D-A8A4-276CC14A1045}" srcId="{8DB2181D-B87D-A84E-B99F-27DDF135C26A}" destId="{25F4F610-FA0E-7549-A43F-11466DF78A0A}" srcOrd="5" destOrd="0" parTransId="{89E980B4-7287-3649-AE22-023FC3922328}" sibTransId="{F5F72470-E7CE-FA4D-B609-23386D1F0B90}"/>
    <dgm:cxn modelId="{4AF3FD8E-8059-B04F-AB97-9D733DEA9AE5}" type="presOf" srcId="{CE7A4A25-76A7-9E45-921E-AE23127AC702}" destId="{3C586E57-8A96-CD4D-8A56-C8E3CA9318AE}" srcOrd="0" destOrd="0" presId="urn:microsoft.com/office/officeart/2005/8/layout/bProcess2"/>
    <dgm:cxn modelId="{29D9E1A0-A927-6146-AD46-DCD681B5CCBF}" type="presOf" srcId="{CF7392FB-A8C6-D14E-9696-AA28CE55DE66}" destId="{CD71EB6A-B00B-D742-BEDE-E75693EFED0C}" srcOrd="0" destOrd="0" presId="urn:microsoft.com/office/officeart/2005/8/layout/bProcess2"/>
    <dgm:cxn modelId="{6BABCEB1-8E35-704A-B412-6E85EC9DB8E9}" type="presOf" srcId="{2DE9585C-23F4-F74F-9CE1-76E0B0B2BE04}" destId="{AC9A09E4-4C1E-C948-9250-A7C1F3205F7C}" srcOrd="0" destOrd="0" presId="urn:microsoft.com/office/officeart/2005/8/layout/bProcess2"/>
    <dgm:cxn modelId="{711158B7-1E94-4148-A329-CB37F52BABE0}" type="presOf" srcId="{CEAB3185-0327-E844-85FD-31C8F2952C20}" destId="{8668A42C-CBAF-524F-856B-206DC7C57D18}" srcOrd="0" destOrd="0" presId="urn:microsoft.com/office/officeart/2005/8/layout/bProcess2"/>
    <dgm:cxn modelId="{3414D5B9-1220-FE40-9982-F9A754C3D34A}" type="presOf" srcId="{F5F72470-E7CE-FA4D-B609-23386D1F0B90}" destId="{4A5A7280-F2AB-D846-943E-2F899588D6DE}" srcOrd="0" destOrd="0" presId="urn:microsoft.com/office/officeart/2005/8/layout/bProcess2"/>
    <dgm:cxn modelId="{BDA68BC4-CDC3-7544-8122-32109A61367D}" type="presOf" srcId="{8DB2181D-B87D-A84E-B99F-27DDF135C26A}" destId="{A33C63BC-CFA3-5947-AF3C-4297E27D73E5}" srcOrd="0" destOrd="0" presId="urn:microsoft.com/office/officeart/2005/8/layout/bProcess2"/>
    <dgm:cxn modelId="{5E101CC6-83DE-9D4E-B77B-2AD58A19754A}" type="presOf" srcId="{04ED0567-67A1-9C45-A056-17D968359119}" destId="{B0B99A01-88CE-0E48-AF78-1B386C9602DB}" srcOrd="0" destOrd="0" presId="urn:microsoft.com/office/officeart/2005/8/layout/bProcess2"/>
    <dgm:cxn modelId="{9D4BFEC6-01FE-E346-9C8C-F14FEA946795}" srcId="{8DB2181D-B87D-A84E-B99F-27DDF135C26A}" destId="{9301A814-2968-934A-BFC5-763D2420436C}" srcOrd="1" destOrd="0" parTransId="{EC830151-64B8-794C-958A-F25C4F1CF346}" sibTransId="{2909F38F-4192-2F4A-8CF9-4C39345B3B2D}"/>
    <dgm:cxn modelId="{63DF4ECB-7BB8-C842-A481-35126C3F7B6A}" type="presOf" srcId="{E7C40717-2EDA-9140-9DBC-FD4A9DC0D505}" destId="{5ECA494A-D087-F648-8768-E54E6DDDE5D3}" srcOrd="0" destOrd="0" presId="urn:microsoft.com/office/officeart/2005/8/layout/bProcess2"/>
    <dgm:cxn modelId="{60003ADC-4D1A-C942-81B4-75316F324738}" type="presOf" srcId="{70534543-92AE-FB46-96D7-77803D99440E}" destId="{9FFD383E-E798-B547-8593-7785C46876A1}" srcOrd="0" destOrd="0" presId="urn:microsoft.com/office/officeart/2005/8/layout/bProcess2"/>
    <dgm:cxn modelId="{BFF43FE4-F69A-494D-BC3F-7879EB8D988B}" type="presOf" srcId="{C7727662-1837-A949-9CE8-09D142CDCF34}" destId="{DE654B65-D7CE-1341-A0A9-9CF40D9069A5}" srcOrd="0" destOrd="0" presId="urn:microsoft.com/office/officeart/2005/8/layout/bProcess2"/>
    <dgm:cxn modelId="{0CA80DF4-BF51-BB45-9611-57F8250DB7EC}" srcId="{8DB2181D-B87D-A84E-B99F-27DDF135C26A}" destId="{48495570-B681-FC42-AC34-011722CAB9B6}" srcOrd="7" destOrd="0" parTransId="{4BD1A3B0-4CF4-7242-981A-62650B03982D}" sibTransId="{4109B9D3-328C-C64A-941C-838ECBC4AEDF}"/>
    <dgm:cxn modelId="{8FB615FD-4FF8-544F-8E76-9235906A3519}" type="presOf" srcId="{F7CC8A66-4663-664A-9C7B-2EC1430FA20A}" destId="{545B319B-D14A-6249-95B4-7E1BA5980787}" srcOrd="0" destOrd="0" presId="urn:microsoft.com/office/officeart/2005/8/layout/bProcess2"/>
    <dgm:cxn modelId="{F3FECFD3-06A3-A247-B100-96E3B07782E5}" type="presParOf" srcId="{A33C63BC-CFA3-5947-AF3C-4297E27D73E5}" destId="{EB27C569-6EAE-0445-A5A3-CAC0751AA99B}" srcOrd="0" destOrd="0" presId="urn:microsoft.com/office/officeart/2005/8/layout/bProcess2"/>
    <dgm:cxn modelId="{5391C4AD-4DE0-D545-A6A8-214572305ACD}" type="presParOf" srcId="{A33C63BC-CFA3-5947-AF3C-4297E27D73E5}" destId="{9FFD383E-E798-B547-8593-7785C46876A1}" srcOrd="1" destOrd="0" presId="urn:microsoft.com/office/officeart/2005/8/layout/bProcess2"/>
    <dgm:cxn modelId="{B087F9E4-579C-9F40-B6C8-5AF3E76BC034}" type="presParOf" srcId="{A33C63BC-CFA3-5947-AF3C-4297E27D73E5}" destId="{963F1226-02C4-DD4F-BDAD-915294CCE698}" srcOrd="2" destOrd="0" presId="urn:microsoft.com/office/officeart/2005/8/layout/bProcess2"/>
    <dgm:cxn modelId="{9A46A73C-1BA2-D34B-A51B-8AFFBEAFC29B}" type="presParOf" srcId="{963F1226-02C4-DD4F-BDAD-915294CCE698}" destId="{88F311C6-A93D-0A41-B3BB-5AA9563DF20B}" srcOrd="0" destOrd="0" presId="urn:microsoft.com/office/officeart/2005/8/layout/bProcess2"/>
    <dgm:cxn modelId="{6E726199-90D1-0D40-B299-AE920A0646D0}" type="presParOf" srcId="{963F1226-02C4-DD4F-BDAD-915294CCE698}" destId="{84199D14-10AB-1449-A40F-F6519A8B452D}" srcOrd="1" destOrd="0" presId="urn:microsoft.com/office/officeart/2005/8/layout/bProcess2"/>
    <dgm:cxn modelId="{29714A02-E18A-6140-9ED7-7BD3A8D34D21}" type="presParOf" srcId="{A33C63BC-CFA3-5947-AF3C-4297E27D73E5}" destId="{36EF400E-1C8D-C749-BB52-C03F0861C1C5}" srcOrd="3" destOrd="0" presId="urn:microsoft.com/office/officeart/2005/8/layout/bProcess2"/>
    <dgm:cxn modelId="{12873531-188C-CD49-B209-9DE9D0AC5610}" type="presParOf" srcId="{A33C63BC-CFA3-5947-AF3C-4297E27D73E5}" destId="{FE5A2F19-238D-5547-ACF5-A375E8E2EB36}" srcOrd="4" destOrd="0" presId="urn:microsoft.com/office/officeart/2005/8/layout/bProcess2"/>
    <dgm:cxn modelId="{0C8723A9-96D4-3349-9B39-168E7083D164}" type="presParOf" srcId="{FE5A2F19-238D-5547-ACF5-A375E8E2EB36}" destId="{DFB2A750-BA89-D04C-9279-4C2AEC6E5A27}" srcOrd="0" destOrd="0" presId="urn:microsoft.com/office/officeart/2005/8/layout/bProcess2"/>
    <dgm:cxn modelId="{E17F8848-6C07-5745-A5A6-D1BFDEBE86F8}" type="presParOf" srcId="{FE5A2F19-238D-5547-ACF5-A375E8E2EB36}" destId="{CD71EB6A-B00B-D742-BEDE-E75693EFED0C}" srcOrd="1" destOrd="0" presId="urn:microsoft.com/office/officeart/2005/8/layout/bProcess2"/>
    <dgm:cxn modelId="{738D8922-F6FC-0A4F-A8EC-F4D636C035D0}" type="presParOf" srcId="{A33C63BC-CFA3-5947-AF3C-4297E27D73E5}" destId="{545B319B-D14A-6249-95B4-7E1BA5980787}" srcOrd="5" destOrd="0" presId="urn:microsoft.com/office/officeart/2005/8/layout/bProcess2"/>
    <dgm:cxn modelId="{8102BA1E-F555-5248-8B0E-C270E16FC2C9}" type="presParOf" srcId="{A33C63BC-CFA3-5947-AF3C-4297E27D73E5}" destId="{6BBBF28A-A015-BC42-9AB7-181E7E5280EA}" srcOrd="6" destOrd="0" presId="urn:microsoft.com/office/officeart/2005/8/layout/bProcess2"/>
    <dgm:cxn modelId="{898300AD-C14F-6B4A-B07A-8CCD1C1F1FD2}" type="presParOf" srcId="{6BBBF28A-A015-BC42-9AB7-181E7E5280EA}" destId="{487CDEE9-B73B-5242-9ECA-07C221978CF9}" srcOrd="0" destOrd="0" presId="urn:microsoft.com/office/officeart/2005/8/layout/bProcess2"/>
    <dgm:cxn modelId="{B2223D0C-BF3F-3A4A-A6B9-0E468F48B2AF}" type="presParOf" srcId="{6BBBF28A-A015-BC42-9AB7-181E7E5280EA}" destId="{0F8A2D5B-B18B-4049-91EA-F7AB94199EA2}" srcOrd="1" destOrd="0" presId="urn:microsoft.com/office/officeart/2005/8/layout/bProcess2"/>
    <dgm:cxn modelId="{BDFEAF1F-6114-2449-AAD4-BB7BA46C5886}" type="presParOf" srcId="{A33C63BC-CFA3-5947-AF3C-4297E27D73E5}" destId="{8668A42C-CBAF-524F-856B-206DC7C57D18}" srcOrd="7" destOrd="0" presId="urn:microsoft.com/office/officeart/2005/8/layout/bProcess2"/>
    <dgm:cxn modelId="{75A06BD7-843D-424F-B3E2-E074E078BD2D}" type="presParOf" srcId="{A33C63BC-CFA3-5947-AF3C-4297E27D73E5}" destId="{7D32ABF6-475E-CA4B-8B3F-4BA4C1C5E420}" srcOrd="8" destOrd="0" presId="urn:microsoft.com/office/officeart/2005/8/layout/bProcess2"/>
    <dgm:cxn modelId="{DE272336-EA56-A545-8178-7DDF2983CDA7}" type="presParOf" srcId="{7D32ABF6-475E-CA4B-8B3F-4BA4C1C5E420}" destId="{2930E643-67C0-AF4E-B317-EC5B509B7FC0}" srcOrd="0" destOrd="0" presId="urn:microsoft.com/office/officeart/2005/8/layout/bProcess2"/>
    <dgm:cxn modelId="{495D4026-7D6B-6846-AD82-E5CBEA0AAD19}" type="presParOf" srcId="{7D32ABF6-475E-CA4B-8B3F-4BA4C1C5E420}" destId="{46DB6170-175F-EA4A-B10B-6387054AB2DE}" srcOrd="1" destOrd="0" presId="urn:microsoft.com/office/officeart/2005/8/layout/bProcess2"/>
    <dgm:cxn modelId="{4A7C14C7-DAB0-084D-950B-8AA87B68B9F4}" type="presParOf" srcId="{A33C63BC-CFA3-5947-AF3C-4297E27D73E5}" destId="{3C586E57-8A96-CD4D-8A56-C8E3CA9318AE}" srcOrd="9" destOrd="0" presId="urn:microsoft.com/office/officeart/2005/8/layout/bProcess2"/>
    <dgm:cxn modelId="{BAF40F00-1F65-6347-86EE-430833520FF3}" type="presParOf" srcId="{A33C63BC-CFA3-5947-AF3C-4297E27D73E5}" destId="{88634AD5-3564-AB40-9455-25E5C9F25204}" srcOrd="10" destOrd="0" presId="urn:microsoft.com/office/officeart/2005/8/layout/bProcess2"/>
    <dgm:cxn modelId="{32244BA5-2C99-E040-AE7D-416501E69C8E}" type="presParOf" srcId="{88634AD5-3564-AB40-9455-25E5C9F25204}" destId="{EE872550-5A7D-AC45-9568-B703F740ADB5}" srcOrd="0" destOrd="0" presId="urn:microsoft.com/office/officeart/2005/8/layout/bProcess2"/>
    <dgm:cxn modelId="{925DEA26-A672-3549-B2C7-D5CBA5B29D0D}" type="presParOf" srcId="{88634AD5-3564-AB40-9455-25E5C9F25204}" destId="{60384DD3-E7DE-DA40-927B-F18B3ECD352F}" srcOrd="1" destOrd="0" presId="urn:microsoft.com/office/officeart/2005/8/layout/bProcess2"/>
    <dgm:cxn modelId="{2CB6827B-7C55-4B48-8558-A49BCB37C85B}" type="presParOf" srcId="{A33C63BC-CFA3-5947-AF3C-4297E27D73E5}" destId="{4A5A7280-F2AB-D846-943E-2F899588D6DE}" srcOrd="11" destOrd="0" presId="urn:microsoft.com/office/officeart/2005/8/layout/bProcess2"/>
    <dgm:cxn modelId="{E9AA29C4-48B1-DF41-8985-6823C569C831}" type="presParOf" srcId="{A33C63BC-CFA3-5947-AF3C-4297E27D73E5}" destId="{1C752818-1AEE-4D4F-8601-44C80D934A52}" srcOrd="12" destOrd="0" presId="urn:microsoft.com/office/officeart/2005/8/layout/bProcess2"/>
    <dgm:cxn modelId="{18E7338D-573D-3D42-8A7A-18053B6525AE}" type="presParOf" srcId="{1C752818-1AEE-4D4F-8601-44C80D934A52}" destId="{30314D4D-6ED2-FA48-80B3-D8E183149CFC}" srcOrd="0" destOrd="0" presId="urn:microsoft.com/office/officeart/2005/8/layout/bProcess2"/>
    <dgm:cxn modelId="{3CAA8246-676B-F241-B61D-FCE9976079F0}" type="presParOf" srcId="{1C752818-1AEE-4D4F-8601-44C80D934A52}" destId="{7E59F156-FC21-A041-9D87-9122C5985CFF}" srcOrd="1" destOrd="0" presId="urn:microsoft.com/office/officeart/2005/8/layout/bProcess2"/>
    <dgm:cxn modelId="{25A5E745-97C7-6D48-900C-C13972632BB5}" type="presParOf" srcId="{A33C63BC-CFA3-5947-AF3C-4297E27D73E5}" destId="{5ECA494A-D087-F648-8768-E54E6DDDE5D3}" srcOrd="13" destOrd="0" presId="urn:microsoft.com/office/officeart/2005/8/layout/bProcess2"/>
    <dgm:cxn modelId="{C27CBB49-0A15-3845-B692-250B09FE4C94}" type="presParOf" srcId="{A33C63BC-CFA3-5947-AF3C-4297E27D73E5}" destId="{789D13EA-4029-144B-A0AB-B7269C2FC31F}" srcOrd="14" destOrd="0" presId="urn:microsoft.com/office/officeart/2005/8/layout/bProcess2"/>
    <dgm:cxn modelId="{4DFAFD1A-B9E5-1C4C-8F50-85975CBF09EB}" type="presParOf" srcId="{789D13EA-4029-144B-A0AB-B7269C2FC31F}" destId="{75B98E0C-37A3-5B42-A77A-B683160EE983}" srcOrd="0" destOrd="0" presId="urn:microsoft.com/office/officeart/2005/8/layout/bProcess2"/>
    <dgm:cxn modelId="{5106824C-7D7C-BC4A-BD3C-EF6B84767F6A}" type="presParOf" srcId="{789D13EA-4029-144B-A0AB-B7269C2FC31F}" destId="{12A53E4C-F14B-C948-A495-5F00C74E943D}" srcOrd="1" destOrd="0" presId="urn:microsoft.com/office/officeart/2005/8/layout/bProcess2"/>
    <dgm:cxn modelId="{4EB5FE98-4066-B84F-96E8-F830612FC7D0}" type="presParOf" srcId="{A33C63BC-CFA3-5947-AF3C-4297E27D73E5}" destId="{5A43508A-4BF7-884B-A781-2CE551D8F093}" srcOrd="15" destOrd="0" presId="urn:microsoft.com/office/officeart/2005/8/layout/bProcess2"/>
    <dgm:cxn modelId="{4314D553-2D8C-7F43-9967-4921E13DABD3}" type="presParOf" srcId="{A33C63BC-CFA3-5947-AF3C-4297E27D73E5}" destId="{A3C35239-E3A6-6145-A372-DDFE70BFB1C9}" srcOrd="16" destOrd="0" presId="urn:microsoft.com/office/officeart/2005/8/layout/bProcess2"/>
    <dgm:cxn modelId="{567B76D6-C7D3-FD40-BAEA-98A3BCA002F2}" type="presParOf" srcId="{A3C35239-E3A6-6145-A372-DDFE70BFB1C9}" destId="{E4E42BA3-90B2-CA44-AACF-8CBB05A41C14}" srcOrd="0" destOrd="0" presId="urn:microsoft.com/office/officeart/2005/8/layout/bProcess2"/>
    <dgm:cxn modelId="{77B536AE-C150-6944-BBFE-F0466B51FC60}" type="presParOf" srcId="{A3C35239-E3A6-6145-A372-DDFE70BFB1C9}" destId="{B0B99A01-88CE-0E48-AF78-1B386C9602DB}" srcOrd="1" destOrd="0" presId="urn:microsoft.com/office/officeart/2005/8/layout/bProcess2"/>
    <dgm:cxn modelId="{A67DC2EE-AAA1-C049-B3C4-81D0C0E546D1}" type="presParOf" srcId="{A33C63BC-CFA3-5947-AF3C-4297E27D73E5}" destId="{AC9A09E4-4C1E-C948-9250-A7C1F3205F7C}" srcOrd="17" destOrd="0" presId="urn:microsoft.com/office/officeart/2005/8/layout/bProcess2"/>
    <dgm:cxn modelId="{C7122C6A-21DF-4A42-B457-A6D2AF3F14FB}" type="presParOf" srcId="{A33C63BC-CFA3-5947-AF3C-4297E27D73E5}" destId="{DE654B65-D7CE-1341-A0A9-9CF40D9069A5}" srcOrd="1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AC9B35-C7C6-3144-A1C5-59459E16827C}" type="doc">
      <dgm:prSet loTypeId="urn:microsoft.com/office/officeart/2008/layout/VerticalCurvedList" loCatId="" qsTypeId="urn:microsoft.com/office/officeart/2005/8/quickstyle/simple1" qsCatId="simple" csTypeId="urn:microsoft.com/office/officeart/2005/8/colors/accent1_4" csCatId="accent1" phldr="1"/>
      <dgm:spPr/>
      <dgm:t>
        <a:bodyPr/>
        <a:lstStyle/>
        <a:p>
          <a:endParaRPr lang="es-ES"/>
        </a:p>
      </dgm:t>
    </dgm:pt>
    <dgm:pt modelId="{C6455472-017F-8B49-90B6-EE11D3F4204E}">
      <dgm:prSet phldrT="[Texto]"/>
      <dgm:spPr/>
      <dgm:t>
        <a:bodyPr/>
        <a:lstStyle/>
        <a:p>
          <a:pPr algn="just"/>
          <a:r>
            <a:rPr lang="en-US" noProof="0" dirty="0"/>
            <a:t>The course allowed me to acquire new skills that enable me to improve nautical products of my country.</a:t>
          </a:r>
        </a:p>
      </dgm:t>
    </dgm:pt>
    <dgm:pt modelId="{19044194-CB9A-0744-83F1-F4F500E50BC7}" type="parTrans" cxnId="{B96A6DF5-B18A-FC46-8A17-5FD8756638B5}">
      <dgm:prSet/>
      <dgm:spPr/>
      <dgm:t>
        <a:bodyPr/>
        <a:lstStyle/>
        <a:p>
          <a:pPr algn="just"/>
          <a:endParaRPr lang="en-US" noProof="0" dirty="0"/>
        </a:p>
      </dgm:t>
    </dgm:pt>
    <dgm:pt modelId="{F5550B14-E36D-6F48-9E6E-A7B6AFB3240D}" type="sibTrans" cxnId="{B96A6DF5-B18A-FC46-8A17-5FD8756638B5}">
      <dgm:prSet/>
      <dgm:spPr/>
      <dgm:t>
        <a:bodyPr/>
        <a:lstStyle/>
        <a:p>
          <a:pPr algn="just"/>
          <a:endParaRPr lang="en-US" noProof="0" dirty="0"/>
        </a:p>
      </dgm:t>
    </dgm:pt>
    <dgm:pt modelId="{A39E22BD-55B9-D640-A3EC-0A17004E1FAE}">
      <dgm:prSet phldrT="[Texto]"/>
      <dgm:spPr/>
      <dgm:t>
        <a:bodyPr/>
        <a:lstStyle/>
        <a:p>
          <a:pPr algn="just"/>
          <a:r>
            <a:rPr lang="en-US" noProof="0" dirty="0">
              <a:solidFill>
                <a:schemeClr val="tx1"/>
              </a:solidFill>
            </a:rPr>
            <a:t>The course allowed me to meet people from different countries with whom I made friends and now we can work together on different projects or help each other.</a:t>
          </a:r>
        </a:p>
      </dgm:t>
    </dgm:pt>
    <dgm:pt modelId="{908BFD32-C9BE-2241-9D64-294CFA5B9815}" type="parTrans" cxnId="{DC378F77-3C0A-F141-A3DE-56FE10798E6B}">
      <dgm:prSet/>
      <dgm:spPr/>
      <dgm:t>
        <a:bodyPr/>
        <a:lstStyle/>
        <a:p>
          <a:pPr algn="just"/>
          <a:endParaRPr lang="en-US" noProof="0" dirty="0"/>
        </a:p>
      </dgm:t>
    </dgm:pt>
    <dgm:pt modelId="{E335BAB2-C5C6-6E4D-8148-DFE5A917776D}" type="sibTrans" cxnId="{DC378F77-3C0A-F141-A3DE-56FE10798E6B}">
      <dgm:prSet/>
      <dgm:spPr/>
      <dgm:t>
        <a:bodyPr/>
        <a:lstStyle/>
        <a:p>
          <a:pPr algn="just"/>
          <a:endParaRPr lang="en-US" noProof="0" dirty="0"/>
        </a:p>
      </dgm:t>
    </dgm:pt>
    <dgm:pt modelId="{99B5C77C-2F25-EE42-AA95-4AAC8201B6D7}">
      <dgm:prSet phldrT="[Texto]"/>
      <dgm:spPr/>
      <dgm:t>
        <a:bodyPr/>
        <a:lstStyle/>
        <a:p>
          <a:pPr algn="just"/>
          <a:r>
            <a:rPr lang="en-US" noProof="0" dirty="0">
              <a:solidFill>
                <a:schemeClr val="tx1"/>
              </a:solidFill>
            </a:rPr>
            <a:t>In the course I realized that in many occasions the Hydrographic Offices face the same problems, so it is easier to solve them in group.</a:t>
          </a:r>
        </a:p>
      </dgm:t>
    </dgm:pt>
    <dgm:pt modelId="{3C06AAEE-9F4D-DF4F-82A7-C0B89E9C60D5}" type="parTrans" cxnId="{6F931925-C8A1-FC4A-B67F-2B8659A8C1EE}">
      <dgm:prSet/>
      <dgm:spPr/>
      <dgm:t>
        <a:bodyPr/>
        <a:lstStyle/>
        <a:p>
          <a:pPr algn="just"/>
          <a:endParaRPr lang="en-US" noProof="0" dirty="0"/>
        </a:p>
      </dgm:t>
    </dgm:pt>
    <dgm:pt modelId="{DAB784B4-75A0-DA41-831F-C800FB1A6ED8}" type="sibTrans" cxnId="{6F931925-C8A1-FC4A-B67F-2B8659A8C1EE}">
      <dgm:prSet/>
      <dgm:spPr/>
      <dgm:t>
        <a:bodyPr/>
        <a:lstStyle/>
        <a:p>
          <a:pPr algn="just"/>
          <a:endParaRPr lang="en-US" noProof="0" dirty="0"/>
        </a:p>
      </dgm:t>
    </dgm:pt>
    <dgm:pt modelId="{F9AD72A4-AA8F-A54B-8E05-2D2F47269D09}" type="pres">
      <dgm:prSet presAssocID="{F4AC9B35-C7C6-3144-A1C5-59459E16827C}" presName="Name0" presStyleCnt="0">
        <dgm:presLayoutVars>
          <dgm:chMax val="7"/>
          <dgm:chPref val="7"/>
          <dgm:dir/>
        </dgm:presLayoutVars>
      </dgm:prSet>
      <dgm:spPr/>
    </dgm:pt>
    <dgm:pt modelId="{AE48BD1B-4BBD-3C42-9BAA-B05EE124FB78}" type="pres">
      <dgm:prSet presAssocID="{F4AC9B35-C7C6-3144-A1C5-59459E16827C}" presName="Name1" presStyleCnt="0"/>
      <dgm:spPr/>
    </dgm:pt>
    <dgm:pt modelId="{867944F3-8C75-1942-BD22-1CA4E1872E2F}" type="pres">
      <dgm:prSet presAssocID="{F4AC9B35-C7C6-3144-A1C5-59459E16827C}" presName="cycle" presStyleCnt="0"/>
      <dgm:spPr/>
    </dgm:pt>
    <dgm:pt modelId="{41122B69-D4A6-9542-85D0-72F1A2931A23}" type="pres">
      <dgm:prSet presAssocID="{F4AC9B35-C7C6-3144-A1C5-59459E16827C}" presName="srcNode" presStyleLbl="node1" presStyleIdx="0" presStyleCnt="3"/>
      <dgm:spPr/>
    </dgm:pt>
    <dgm:pt modelId="{FC16D372-8CF1-4E40-BFD2-C464FC74F3EC}" type="pres">
      <dgm:prSet presAssocID="{F4AC9B35-C7C6-3144-A1C5-59459E16827C}" presName="conn" presStyleLbl="parChTrans1D2" presStyleIdx="0" presStyleCnt="1"/>
      <dgm:spPr/>
    </dgm:pt>
    <dgm:pt modelId="{662EC86E-7731-BC4C-B247-4997DA068E2C}" type="pres">
      <dgm:prSet presAssocID="{F4AC9B35-C7C6-3144-A1C5-59459E16827C}" presName="extraNode" presStyleLbl="node1" presStyleIdx="0" presStyleCnt="3"/>
      <dgm:spPr/>
    </dgm:pt>
    <dgm:pt modelId="{9185397B-4653-2F48-AD3F-41EF2B2F45A5}" type="pres">
      <dgm:prSet presAssocID="{F4AC9B35-C7C6-3144-A1C5-59459E16827C}" presName="dstNode" presStyleLbl="node1" presStyleIdx="0" presStyleCnt="3"/>
      <dgm:spPr/>
    </dgm:pt>
    <dgm:pt modelId="{278F80CC-A01B-1D48-9E87-691E9E15627A}" type="pres">
      <dgm:prSet presAssocID="{C6455472-017F-8B49-90B6-EE11D3F4204E}" presName="text_1" presStyleLbl="node1" presStyleIdx="0" presStyleCnt="3">
        <dgm:presLayoutVars>
          <dgm:bulletEnabled val="1"/>
        </dgm:presLayoutVars>
      </dgm:prSet>
      <dgm:spPr/>
    </dgm:pt>
    <dgm:pt modelId="{0F4AD1D5-9CAD-C349-852A-CBFBDC7B1487}" type="pres">
      <dgm:prSet presAssocID="{C6455472-017F-8B49-90B6-EE11D3F4204E}" presName="accent_1" presStyleCnt="0"/>
      <dgm:spPr/>
    </dgm:pt>
    <dgm:pt modelId="{A45937F1-FDC4-D344-BD77-AABD69C5C3D9}" type="pres">
      <dgm:prSet presAssocID="{C6455472-017F-8B49-90B6-EE11D3F4204E}" presName="accentRepeatNode" presStyleLbl="solidFgAcc1" presStyleIdx="0" presStyleCnt="3"/>
      <dgm:spPr/>
    </dgm:pt>
    <dgm:pt modelId="{C019665E-8CFD-954C-B75E-E051C4C0E599}" type="pres">
      <dgm:prSet presAssocID="{A39E22BD-55B9-D640-A3EC-0A17004E1FAE}" presName="text_2" presStyleLbl="node1" presStyleIdx="1" presStyleCnt="3">
        <dgm:presLayoutVars>
          <dgm:bulletEnabled val="1"/>
        </dgm:presLayoutVars>
      </dgm:prSet>
      <dgm:spPr/>
    </dgm:pt>
    <dgm:pt modelId="{6E6F93E5-B60A-9141-9009-ED466C8DF26D}" type="pres">
      <dgm:prSet presAssocID="{A39E22BD-55B9-D640-A3EC-0A17004E1FAE}" presName="accent_2" presStyleCnt="0"/>
      <dgm:spPr/>
    </dgm:pt>
    <dgm:pt modelId="{E4AB67DA-B245-CB4F-98AA-1E2EF51E23C8}" type="pres">
      <dgm:prSet presAssocID="{A39E22BD-55B9-D640-A3EC-0A17004E1FAE}" presName="accentRepeatNode" presStyleLbl="solidFgAcc1" presStyleIdx="1" presStyleCnt="3"/>
      <dgm:spPr/>
    </dgm:pt>
    <dgm:pt modelId="{39CEFEBD-A794-9843-839C-A5628700E854}" type="pres">
      <dgm:prSet presAssocID="{99B5C77C-2F25-EE42-AA95-4AAC8201B6D7}" presName="text_3" presStyleLbl="node1" presStyleIdx="2" presStyleCnt="3">
        <dgm:presLayoutVars>
          <dgm:bulletEnabled val="1"/>
        </dgm:presLayoutVars>
      </dgm:prSet>
      <dgm:spPr/>
    </dgm:pt>
    <dgm:pt modelId="{A0FD4513-54DF-4340-98A5-76117D3AB5E9}" type="pres">
      <dgm:prSet presAssocID="{99B5C77C-2F25-EE42-AA95-4AAC8201B6D7}" presName="accent_3" presStyleCnt="0"/>
      <dgm:spPr/>
    </dgm:pt>
    <dgm:pt modelId="{A56F1036-C5AF-8C48-85EF-3A9EC1C3F4C3}" type="pres">
      <dgm:prSet presAssocID="{99B5C77C-2F25-EE42-AA95-4AAC8201B6D7}" presName="accentRepeatNode" presStyleLbl="solidFgAcc1" presStyleIdx="2" presStyleCnt="3"/>
      <dgm:spPr/>
    </dgm:pt>
  </dgm:ptLst>
  <dgm:cxnLst>
    <dgm:cxn modelId="{6F931925-C8A1-FC4A-B67F-2B8659A8C1EE}" srcId="{F4AC9B35-C7C6-3144-A1C5-59459E16827C}" destId="{99B5C77C-2F25-EE42-AA95-4AAC8201B6D7}" srcOrd="2" destOrd="0" parTransId="{3C06AAEE-9F4D-DF4F-82A7-C0B89E9C60D5}" sibTransId="{DAB784B4-75A0-DA41-831F-C800FB1A6ED8}"/>
    <dgm:cxn modelId="{BF217D3B-36B4-324F-858F-0C9DF1F759AF}" type="presOf" srcId="{C6455472-017F-8B49-90B6-EE11D3F4204E}" destId="{278F80CC-A01B-1D48-9E87-691E9E15627A}" srcOrd="0" destOrd="0" presId="urn:microsoft.com/office/officeart/2008/layout/VerticalCurvedList"/>
    <dgm:cxn modelId="{BD480165-CAF9-C64D-88E2-499B692072DD}" type="presOf" srcId="{A39E22BD-55B9-D640-A3EC-0A17004E1FAE}" destId="{C019665E-8CFD-954C-B75E-E051C4C0E599}" srcOrd="0" destOrd="0" presId="urn:microsoft.com/office/officeart/2008/layout/VerticalCurvedList"/>
    <dgm:cxn modelId="{DC378F77-3C0A-F141-A3DE-56FE10798E6B}" srcId="{F4AC9B35-C7C6-3144-A1C5-59459E16827C}" destId="{A39E22BD-55B9-D640-A3EC-0A17004E1FAE}" srcOrd="1" destOrd="0" parTransId="{908BFD32-C9BE-2241-9D64-294CFA5B9815}" sibTransId="{E335BAB2-C5C6-6E4D-8148-DFE5A917776D}"/>
    <dgm:cxn modelId="{7ACF5586-1DC0-7749-9442-131F0ADBDB0F}" type="presOf" srcId="{99B5C77C-2F25-EE42-AA95-4AAC8201B6D7}" destId="{39CEFEBD-A794-9843-839C-A5628700E854}" srcOrd="0" destOrd="0" presId="urn:microsoft.com/office/officeart/2008/layout/VerticalCurvedList"/>
    <dgm:cxn modelId="{22F872B5-2227-B54F-B471-61561D99D118}" type="presOf" srcId="{F5550B14-E36D-6F48-9E6E-A7B6AFB3240D}" destId="{FC16D372-8CF1-4E40-BFD2-C464FC74F3EC}" srcOrd="0" destOrd="0" presId="urn:microsoft.com/office/officeart/2008/layout/VerticalCurvedList"/>
    <dgm:cxn modelId="{F268C8BC-95C8-C343-88A2-DC2F3896097D}" type="presOf" srcId="{F4AC9B35-C7C6-3144-A1C5-59459E16827C}" destId="{F9AD72A4-AA8F-A54B-8E05-2D2F47269D09}" srcOrd="0" destOrd="0" presId="urn:microsoft.com/office/officeart/2008/layout/VerticalCurvedList"/>
    <dgm:cxn modelId="{B96A6DF5-B18A-FC46-8A17-5FD8756638B5}" srcId="{F4AC9B35-C7C6-3144-A1C5-59459E16827C}" destId="{C6455472-017F-8B49-90B6-EE11D3F4204E}" srcOrd="0" destOrd="0" parTransId="{19044194-CB9A-0744-83F1-F4F500E50BC7}" sibTransId="{F5550B14-E36D-6F48-9E6E-A7B6AFB3240D}"/>
    <dgm:cxn modelId="{53CC281E-9705-E64D-8D7D-75077FBBDDA7}" type="presParOf" srcId="{F9AD72A4-AA8F-A54B-8E05-2D2F47269D09}" destId="{AE48BD1B-4BBD-3C42-9BAA-B05EE124FB78}" srcOrd="0" destOrd="0" presId="urn:microsoft.com/office/officeart/2008/layout/VerticalCurvedList"/>
    <dgm:cxn modelId="{EDB68573-1ED3-4A41-9851-E4D3E585EA4D}" type="presParOf" srcId="{AE48BD1B-4BBD-3C42-9BAA-B05EE124FB78}" destId="{867944F3-8C75-1942-BD22-1CA4E1872E2F}" srcOrd="0" destOrd="0" presId="urn:microsoft.com/office/officeart/2008/layout/VerticalCurvedList"/>
    <dgm:cxn modelId="{9AA32B66-9E2E-1A46-834A-4F2DDFB7B9FE}" type="presParOf" srcId="{867944F3-8C75-1942-BD22-1CA4E1872E2F}" destId="{41122B69-D4A6-9542-85D0-72F1A2931A23}" srcOrd="0" destOrd="0" presId="urn:microsoft.com/office/officeart/2008/layout/VerticalCurvedList"/>
    <dgm:cxn modelId="{4FF5E715-0146-7440-A248-0E1A6E7AAF86}" type="presParOf" srcId="{867944F3-8C75-1942-BD22-1CA4E1872E2F}" destId="{FC16D372-8CF1-4E40-BFD2-C464FC74F3EC}" srcOrd="1" destOrd="0" presId="urn:microsoft.com/office/officeart/2008/layout/VerticalCurvedList"/>
    <dgm:cxn modelId="{8DC936E4-E4BA-9A43-AED4-1CB1A81A23DB}" type="presParOf" srcId="{867944F3-8C75-1942-BD22-1CA4E1872E2F}" destId="{662EC86E-7731-BC4C-B247-4997DA068E2C}" srcOrd="2" destOrd="0" presId="urn:microsoft.com/office/officeart/2008/layout/VerticalCurvedList"/>
    <dgm:cxn modelId="{95A0A2D8-3E71-1047-9110-5273B5065D52}" type="presParOf" srcId="{867944F3-8C75-1942-BD22-1CA4E1872E2F}" destId="{9185397B-4653-2F48-AD3F-41EF2B2F45A5}" srcOrd="3" destOrd="0" presId="urn:microsoft.com/office/officeart/2008/layout/VerticalCurvedList"/>
    <dgm:cxn modelId="{607B0D72-E5BC-AC49-9F07-EBB92FB45F6A}" type="presParOf" srcId="{AE48BD1B-4BBD-3C42-9BAA-B05EE124FB78}" destId="{278F80CC-A01B-1D48-9E87-691E9E15627A}" srcOrd="1" destOrd="0" presId="urn:microsoft.com/office/officeart/2008/layout/VerticalCurvedList"/>
    <dgm:cxn modelId="{FEC019B6-B95C-244D-9F8A-838CD60C179A}" type="presParOf" srcId="{AE48BD1B-4BBD-3C42-9BAA-B05EE124FB78}" destId="{0F4AD1D5-9CAD-C349-852A-CBFBDC7B1487}" srcOrd="2" destOrd="0" presId="urn:microsoft.com/office/officeart/2008/layout/VerticalCurvedList"/>
    <dgm:cxn modelId="{91C8CADF-A9DF-734C-A7DA-31517D4E9502}" type="presParOf" srcId="{0F4AD1D5-9CAD-C349-852A-CBFBDC7B1487}" destId="{A45937F1-FDC4-D344-BD77-AABD69C5C3D9}" srcOrd="0" destOrd="0" presId="urn:microsoft.com/office/officeart/2008/layout/VerticalCurvedList"/>
    <dgm:cxn modelId="{3DD78DA6-F64B-8841-B0EF-D5C9F2B72E93}" type="presParOf" srcId="{AE48BD1B-4BBD-3C42-9BAA-B05EE124FB78}" destId="{C019665E-8CFD-954C-B75E-E051C4C0E599}" srcOrd="3" destOrd="0" presId="urn:microsoft.com/office/officeart/2008/layout/VerticalCurvedList"/>
    <dgm:cxn modelId="{AA883F6B-1023-1B4B-A230-7AECA45EE0AF}" type="presParOf" srcId="{AE48BD1B-4BBD-3C42-9BAA-B05EE124FB78}" destId="{6E6F93E5-B60A-9141-9009-ED466C8DF26D}" srcOrd="4" destOrd="0" presId="urn:microsoft.com/office/officeart/2008/layout/VerticalCurvedList"/>
    <dgm:cxn modelId="{C323B74F-CCF7-554C-BCF3-5D044DDB4429}" type="presParOf" srcId="{6E6F93E5-B60A-9141-9009-ED466C8DF26D}" destId="{E4AB67DA-B245-CB4F-98AA-1E2EF51E23C8}" srcOrd="0" destOrd="0" presId="urn:microsoft.com/office/officeart/2008/layout/VerticalCurvedList"/>
    <dgm:cxn modelId="{F2F2E8CA-7837-4E49-8BDE-01E6F40F23B8}" type="presParOf" srcId="{AE48BD1B-4BBD-3C42-9BAA-B05EE124FB78}" destId="{39CEFEBD-A794-9843-839C-A5628700E854}" srcOrd="5" destOrd="0" presId="urn:microsoft.com/office/officeart/2008/layout/VerticalCurvedList"/>
    <dgm:cxn modelId="{71BCF43F-25C7-5B4D-A197-544C4E915A66}" type="presParOf" srcId="{AE48BD1B-4BBD-3C42-9BAA-B05EE124FB78}" destId="{A0FD4513-54DF-4340-98A5-76117D3AB5E9}" srcOrd="6" destOrd="0" presId="urn:microsoft.com/office/officeart/2008/layout/VerticalCurvedList"/>
    <dgm:cxn modelId="{7228E591-F234-A047-BB04-208D6AA78CEB}" type="presParOf" srcId="{A0FD4513-54DF-4340-98A5-76117D3AB5E9}" destId="{A56F1036-C5AF-8C48-85EF-3A9EC1C3F4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EF7DF2-95C4-224A-89E6-56F2C1EA7E82}" type="doc">
      <dgm:prSet loTypeId="urn:microsoft.com/office/officeart/2005/8/layout/list1" loCatId="" qsTypeId="urn:microsoft.com/office/officeart/2005/8/quickstyle/simple1" qsCatId="simple" csTypeId="urn:microsoft.com/office/officeart/2005/8/colors/accent1_4" csCatId="accent1" phldr="1"/>
      <dgm:spPr/>
      <dgm:t>
        <a:bodyPr/>
        <a:lstStyle/>
        <a:p>
          <a:endParaRPr lang="es-ES"/>
        </a:p>
      </dgm:t>
    </dgm:pt>
    <dgm:pt modelId="{C12030C5-CA76-5241-84A0-30FEB00FA226}">
      <dgm:prSet phldrT="[Texto]" custT="1"/>
      <dgm:spPr/>
      <dgm:t>
        <a:bodyPr/>
        <a:lstStyle/>
        <a:p>
          <a:pPr algn="just"/>
          <a:r>
            <a:rPr lang="en-US" sz="2000" noProof="0" dirty="0"/>
            <a:t>Maintain the financing of the CHART Project or similar to enhance the skills in nautical cartography and data assessment.</a:t>
          </a:r>
        </a:p>
      </dgm:t>
    </dgm:pt>
    <dgm:pt modelId="{7950281C-1064-304A-AA26-38E5EB1078F9}" type="parTrans" cxnId="{9A62C141-15A8-7144-904D-1507E80F37AD}">
      <dgm:prSet/>
      <dgm:spPr/>
      <dgm:t>
        <a:bodyPr/>
        <a:lstStyle/>
        <a:p>
          <a:pPr algn="just"/>
          <a:endParaRPr lang="en-US" sz="4800" noProof="0" dirty="0"/>
        </a:p>
      </dgm:t>
    </dgm:pt>
    <dgm:pt modelId="{5F218CB4-6EF1-EB43-A880-73FDFB95EF50}" type="sibTrans" cxnId="{9A62C141-15A8-7144-904D-1507E80F37AD}">
      <dgm:prSet/>
      <dgm:spPr/>
      <dgm:t>
        <a:bodyPr/>
        <a:lstStyle/>
        <a:p>
          <a:pPr algn="just"/>
          <a:endParaRPr lang="en-US" sz="4800" noProof="0" dirty="0"/>
        </a:p>
      </dgm:t>
    </dgm:pt>
    <dgm:pt modelId="{5E1DF2DD-8FF8-364A-8E1F-191BE9D3935B}">
      <dgm:prSet phldrT="[Texto]" custT="1"/>
      <dgm:spPr/>
      <dgm:t>
        <a:bodyPr/>
        <a:lstStyle/>
        <a:p>
          <a:pPr algn="just"/>
          <a:r>
            <a:rPr lang="en-US" sz="2000" noProof="0" dirty="0">
              <a:solidFill>
                <a:schemeClr val="tx1"/>
              </a:solidFill>
            </a:rPr>
            <a:t>Create a database in which the most relevant projects of alumni are shown, so it can serve as an example/guide for other countries.</a:t>
          </a:r>
        </a:p>
      </dgm:t>
    </dgm:pt>
    <dgm:pt modelId="{0231AF6E-5265-884A-9A2A-7B270968B5BD}" type="parTrans" cxnId="{D16EBCE2-2756-3A45-A0DB-F6ADBB8928C1}">
      <dgm:prSet/>
      <dgm:spPr/>
      <dgm:t>
        <a:bodyPr/>
        <a:lstStyle/>
        <a:p>
          <a:pPr algn="just"/>
          <a:endParaRPr lang="en-US" sz="4800" noProof="0" dirty="0"/>
        </a:p>
      </dgm:t>
    </dgm:pt>
    <dgm:pt modelId="{845FB5B0-48A2-2A4F-81C9-0AC2DBF2A4EB}" type="sibTrans" cxnId="{D16EBCE2-2756-3A45-A0DB-F6ADBB8928C1}">
      <dgm:prSet/>
      <dgm:spPr/>
      <dgm:t>
        <a:bodyPr/>
        <a:lstStyle/>
        <a:p>
          <a:pPr algn="just"/>
          <a:endParaRPr lang="en-US" sz="4800" noProof="0" dirty="0"/>
        </a:p>
      </dgm:t>
    </dgm:pt>
    <dgm:pt modelId="{9B39EC07-74D1-BA44-B179-778DB98F5E7E}">
      <dgm:prSet phldrT="[Texto]" custT="1"/>
      <dgm:spPr/>
      <dgm:t>
        <a:bodyPr/>
        <a:lstStyle/>
        <a:p>
          <a:pPr algn="just"/>
          <a:r>
            <a:rPr lang="en-US" sz="2000" noProof="0" dirty="0">
              <a:solidFill>
                <a:schemeClr val="tx1"/>
              </a:solidFill>
            </a:rPr>
            <a:t>Try to reach the largest number of IHO member countries so they can have trained staff in nautical cartography and thus ensure better standardization of nautical charts.</a:t>
          </a:r>
        </a:p>
      </dgm:t>
    </dgm:pt>
    <dgm:pt modelId="{B1B2BEDF-858E-AC49-9FB8-5A82D36A7637}" type="parTrans" cxnId="{C4BA18B6-E045-2445-A663-8F54826E0D7E}">
      <dgm:prSet/>
      <dgm:spPr/>
      <dgm:t>
        <a:bodyPr/>
        <a:lstStyle/>
        <a:p>
          <a:pPr algn="just"/>
          <a:endParaRPr lang="en-US" sz="4800" noProof="0" dirty="0"/>
        </a:p>
      </dgm:t>
    </dgm:pt>
    <dgm:pt modelId="{805F40B1-1853-6A4A-8773-7F9974AD7F91}" type="sibTrans" cxnId="{C4BA18B6-E045-2445-A663-8F54826E0D7E}">
      <dgm:prSet/>
      <dgm:spPr/>
      <dgm:t>
        <a:bodyPr/>
        <a:lstStyle/>
        <a:p>
          <a:pPr algn="just"/>
          <a:endParaRPr lang="en-US" sz="4800" noProof="0" dirty="0"/>
        </a:p>
      </dgm:t>
    </dgm:pt>
    <dgm:pt modelId="{1990795C-2A9F-B040-89FE-EB64ABC53B03}" type="pres">
      <dgm:prSet presAssocID="{1AEF7DF2-95C4-224A-89E6-56F2C1EA7E82}" presName="linear" presStyleCnt="0">
        <dgm:presLayoutVars>
          <dgm:dir/>
          <dgm:animLvl val="lvl"/>
          <dgm:resizeHandles val="exact"/>
        </dgm:presLayoutVars>
      </dgm:prSet>
      <dgm:spPr/>
    </dgm:pt>
    <dgm:pt modelId="{EF97DD5B-8F99-C748-BDF8-A9F2E6B1F821}" type="pres">
      <dgm:prSet presAssocID="{C12030C5-CA76-5241-84A0-30FEB00FA226}" presName="parentLin" presStyleCnt="0"/>
      <dgm:spPr/>
    </dgm:pt>
    <dgm:pt modelId="{FB2A10BB-E7FE-464F-971D-8C5109FB5756}" type="pres">
      <dgm:prSet presAssocID="{C12030C5-CA76-5241-84A0-30FEB00FA226}" presName="parentLeftMargin" presStyleLbl="node1" presStyleIdx="0" presStyleCnt="3"/>
      <dgm:spPr/>
    </dgm:pt>
    <dgm:pt modelId="{4021E0F4-1465-8142-878C-C830299599BB}" type="pres">
      <dgm:prSet presAssocID="{C12030C5-CA76-5241-84A0-30FEB00FA226}" presName="parentText" presStyleLbl="node1" presStyleIdx="0" presStyleCnt="3">
        <dgm:presLayoutVars>
          <dgm:chMax val="0"/>
          <dgm:bulletEnabled val="1"/>
        </dgm:presLayoutVars>
      </dgm:prSet>
      <dgm:spPr/>
    </dgm:pt>
    <dgm:pt modelId="{D5FE9F5E-31D2-1142-9FAC-626A33478D35}" type="pres">
      <dgm:prSet presAssocID="{C12030C5-CA76-5241-84A0-30FEB00FA226}" presName="negativeSpace" presStyleCnt="0"/>
      <dgm:spPr/>
    </dgm:pt>
    <dgm:pt modelId="{70C47070-A9A6-E54D-BC5D-84A0816FAB4A}" type="pres">
      <dgm:prSet presAssocID="{C12030C5-CA76-5241-84A0-30FEB00FA226}" presName="childText" presStyleLbl="conFgAcc1" presStyleIdx="0" presStyleCnt="3">
        <dgm:presLayoutVars>
          <dgm:bulletEnabled val="1"/>
        </dgm:presLayoutVars>
      </dgm:prSet>
      <dgm:spPr/>
    </dgm:pt>
    <dgm:pt modelId="{D71CBC91-C639-494B-A0B8-12C614CEED45}" type="pres">
      <dgm:prSet presAssocID="{5F218CB4-6EF1-EB43-A880-73FDFB95EF50}" presName="spaceBetweenRectangles" presStyleCnt="0"/>
      <dgm:spPr/>
    </dgm:pt>
    <dgm:pt modelId="{47C360CA-622F-804C-B8C9-B2AC4CDDA81D}" type="pres">
      <dgm:prSet presAssocID="{5E1DF2DD-8FF8-364A-8E1F-191BE9D3935B}" presName="parentLin" presStyleCnt="0"/>
      <dgm:spPr/>
    </dgm:pt>
    <dgm:pt modelId="{CA267021-609E-4C46-BB7B-0E90267B7AB1}" type="pres">
      <dgm:prSet presAssocID="{5E1DF2DD-8FF8-364A-8E1F-191BE9D3935B}" presName="parentLeftMargin" presStyleLbl="node1" presStyleIdx="0" presStyleCnt="3"/>
      <dgm:spPr/>
    </dgm:pt>
    <dgm:pt modelId="{2E150ADB-FCC7-9643-851F-4E49D5EB61D8}" type="pres">
      <dgm:prSet presAssocID="{5E1DF2DD-8FF8-364A-8E1F-191BE9D3935B}" presName="parentText" presStyleLbl="node1" presStyleIdx="1" presStyleCnt="3">
        <dgm:presLayoutVars>
          <dgm:chMax val="0"/>
          <dgm:bulletEnabled val="1"/>
        </dgm:presLayoutVars>
      </dgm:prSet>
      <dgm:spPr/>
    </dgm:pt>
    <dgm:pt modelId="{B8F25ED3-1219-B14E-A79D-11617BB8C82F}" type="pres">
      <dgm:prSet presAssocID="{5E1DF2DD-8FF8-364A-8E1F-191BE9D3935B}" presName="negativeSpace" presStyleCnt="0"/>
      <dgm:spPr/>
    </dgm:pt>
    <dgm:pt modelId="{F58E13FA-5B7F-0E41-8EFE-68DF97CA4DE8}" type="pres">
      <dgm:prSet presAssocID="{5E1DF2DD-8FF8-364A-8E1F-191BE9D3935B}" presName="childText" presStyleLbl="conFgAcc1" presStyleIdx="1" presStyleCnt="3">
        <dgm:presLayoutVars>
          <dgm:bulletEnabled val="1"/>
        </dgm:presLayoutVars>
      </dgm:prSet>
      <dgm:spPr/>
    </dgm:pt>
    <dgm:pt modelId="{725E5E24-1D6B-4941-A800-A7456012C4EC}" type="pres">
      <dgm:prSet presAssocID="{845FB5B0-48A2-2A4F-81C9-0AC2DBF2A4EB}" presName="spaceBetweenRectangles" presStyleCnt="0"/>
      <dgm:spPr/>
    </dgm:pt>
    <dgm:pt modelId="{AB3EBFC3-AACA-A34C-9E87-B80881BBBCAC}" type="pres">
      <dgm:prSet presAssocID="{9B39EC07-74D1-BA44-B179-778DB98F5E7E}" presName="parentLin" presStyleCnt="0"/>
      <dgm:spPr/>
    </dgm:pt>
    <dgm:pt modelId="{B32D83EC-70E2-534B-84DA-9E2EE1FC79B7}" type="pres">
      <dgm:prSet presAssocID="{9B39EC07-74D1-BA44-B179-778DB98F5E7E}" presName="parentLeftMargin" presStyleLbl="node1" presStyleIdx="1" presStyleCnt="3"/>
      <dgm:spPr/>
    </dgm:pt>
    <dgm:pt modelId="{C1868596-3C9C-4A46-A80D-120A6E6758A3}" type="pres">
      <dgm:prSet presAssocID="{9B39EC07-74D1-BA44-B179-778DB98F5E7E}" presName="parentText" presStyleLbl="node1" presStyleIdx="2" presStyleCnt="3">
        <dgm:presLayoutVars>
          <dgm:chMax val="0"/>
          <dgm:bulletEnabled val="1"/>
        </dgm:presLayoutVars>
      </dgm:prSet>
      <dgm:spPr/>
    </dgm:pt>
    <dgm:pt modelId="{6274F411-BC08-1245-8290-D8F27520ACC8}" type="pres">
      <dgm:prSet presAssocID="{9B39EC07-74D1-BA44-B179-778DB98F5E7E}" presName="negativeSpace" presStyleCnt="0"/>
      <dgm:spPr/>
    </dgm:pt>
    <dgm:pt modelId="{A54635A2-FA16-5948-A59B-3B55A5E37789}" type="pres">
      <dgm:prSet presAssocID="{9B39EC07-74D1-BA44-B179-778DB98F5E7E}" presName="childText" presStyleLbl="conFgAcc1" presStyleIdx="2" presStyleCnt="3">
        <dgm:presLayoutVars>
          <dgm:bulletEnabled val="1"/>
        </dgm:presLayoutVars>
      </dgm:prSet>
      <dgm:spPr/>
    </dgm:pt>
  </dgm:ptLst>
  <dgm:cxnLst>
    <dgm:cxn modelId="{095BF506-07CF-3A42-AD7F-FC2C4F416A9C}" type="presOf" srcId="{5E1DF2DD-8FF8-364A-8E1F-191BE9D3935B}" destId="{2E150ADB-FCC7-9643-851F-4E49D5EB61D8}" srcOrd="1" destOrd="0" presId="urn:microsoft.com/office/officeart/2005/8/layout/list1"/>
    <dgm:cxn modelId="{94E4F115-A718-344A-8858-65B9AD5BC693}" type="presOf" srcId="{C12030C5-CA76-5241-84A0-30FEB00FA226}" destId="{4021E0F4-1465-8142-878C-C830299599BB}" srcOrd="1" destOrd="0" presId="urn:microsoft.com/office/officeart/2005/8/layout/list1"/>
    <dgm:cxn modelId="{4ABDC13B-9D5D-BE43-9497-CB603967323F}" type="presOf" srcId="{9B39EC07-74D1-BA44-B179-778DB98F5E7E}" destId="{B32D83EC-70E2-534B-84DA-9E2EE1FC79B7}" srcOrd="0" destOrd="0" presId="urn:microsoft.com/office/officeart/2005/8/layout/list1"/>
    <dgm:cxn modelId="{9A62C141-15A8-7144-904D-1507E80F37AD}" srcId="{1AEF7DF2-95C4-224A-89E6-56F2C1EA7E82}" destId="{C12030C5-CA76-5241-84A0-30FEB00FA226}" srcOrd="0" destOrd="0" parTransId="{7950281C-1064-304A-AA26-38E5EB1078F9}" sibTransId="{5F218CB4-6EF1-EB43-A880-73FDFB95EF50}"/>
    <dgm:cxn modelId="{AD974B6B-6D97-DF44-A12A-2CADAB90FCB8}" type="presOf" srcId="{9B39EC07-74D1-BA44-B179-778DB98F5E7E}" destId="{C1868596-3C9C-4A46-A80D-120A6E6758A3}" srcOrd="1" destOrd="0" presId="urn:microsoft.com/office/officeart/2005/8/layout/list1"/>
    <dgm:cxn modelId="{4DF4D06B-2535-AA49-9460-3531EAB9E2A6}" type="presOf" srcId="{5E1DF2DD-8FF8-364A-8E1F-191BE9D3935B}" destId="{CA267021-609E-4C46-BB7B-0E90267B7AB1}" srcOrd="0" destOrd="0" presId="urn:microsoft.com/office/officeart/2005/8/layout/list1"/>
    <dgm:cxn modelId="{F9EE56AF-012C-A44D-9503-03D5EACFF72B}" type="presOf" srcId="{1AEF7DF2-95C4-224A-89E6-56F2C1EA7E82}" destId="{1990795C-2A9F-B040-89FE-EB64ABC53B03}" srcOrd="0" destOrd="0" presId="urn:microsoft.com/office/officeart/2005/8/layout/list1"/>
    <dgm:cxn modelId="{C4BA18B6-E045-2445-A663-8F54826E0D7E}" srcId="{1AEF7DF2-95C4-224A-89E6-56F2C1EA7E82}" destId="{9B39EC07-74D1-BA44-B179-778DB98F5E7E}" srcOrd="2" destOrd="0" parTransId="{B1B2BEDF-858E-AC49-9FB8-5A82D36A7637}" sibTransId="{805F40B1-1853-6A4A-8773-7F9974AD7F91}"/>
    <dgm:cxn modelId="{D16EBCE2-2756-3A45-A0DB-F6ADBB8928C1}" srcId="{1AEF7DF2-95C4-224A-89E6-56F2C1EA7E82}" destId="{5E1DF2DD-8FF8-364A-8E1F-191BE9D3935B}" srcOrd="1" destOrd="0" parTransId="{0231AF6E-5265-884A-9A2A-7B270968B5BD}" sibTransId="{845FB5B0-48A2-2A4F-81C9-0AC2DBF2A4EB}"/>
    <dgm:cxn modelId="{71B27CED-E7A7-494A-9C50-4BA5B7D82DDF}" type="presOf" srcId="{C12030C5-CA76-5241-84A0-30FEB00FA226}" destId="{FB2A10BB-E7FE-464F-971D-8C5109FB5756}" srcOrd="0" destOrd="0" presId="urn:microsoft.com/office/officeart/2005/8/layout/list1"/>
    <dgm:cxn modelId="{60EBC0CB-BAD7-C246-81B2-4DBEF8DF514B}" type="presParOf" srcId="{1990795C-2A9F-B040-89FE-EB64ABC53B03}" destId="{EF97DD5B-8F99-C748-BDF8-A9F2E6B1F821}" srcOrd="0" destOrd="0" presId="urn:microsoft.com/office/officeart/2005/8/layout/list1"/>
    <dgm:cxn modelId="{5D4E55F6-9AD0-174C-8498-539003340B47}" type="presParOf" srcId="{EF97DD5B-8F99-C748-BDF8-A9F2E6B1F821}" destId="{FB2A10BB-E7FE-464F-971D-8C5109FB5756}" srcOrd="0" destOrd="0" presId="urn:microsoft.com/office/officeart/2005/8/layout/list1"/>
    <dgm:cxn modelId="{EB1C1448-34F8-C548-B227-887408742724}" type="presParOf" srcId="{EF97DD5B-8F99-C748-BDF8-A9F2E6B1F821}" destId="{4021E0F4-1465-8142-878C-C830299599BB}" srcOrd="1" destOrd="0" presId="urn:microsoft.com/office/officeart/2005/8/layout/list1"/>
    <dgm:cxn modelId="{88F37317-60F4-294D-BFB7-C8674D9F0415}" type="presParOf" srcId="{1990795C-2A9F-B040-89FE-EB64ABC53B03}" destId="{D5FE9F5E-31D2-1142-9FAC-626A33478D35}" srcOrd="1" destOrd="0" presId="urn:microsoft.com/office/officeart/2005/8/layout/list1"/>
    <dgm:cxn modelId="{F4A043CB-0AB4-BE43-B9E5-8C43357BDE17}" type="presParOf" srcId="{1990795C-2A9F-B040-89FE-EB64ABC53B03}" destId="{70C47070-A9A6-E54D-BC5D-84A0816FAB4A}" srcOrd="2" destOrd="0" presId="urn:microsoft.com/office/officeart/2005/8/layout/list1"/>
    <dgm:cxn modelId="{DA0C5323-B260-6447-A0A7-94EF0044AF6E}" type="presParOf" srcId="{1990795C-2A9F-B040-89FE-EB64ABC53B03}" destId="{D71CBC91-C639-494B-A0B8-12C614CEED45}" srcOrd="3" destOrd="0" presId="urn:microsoft.com/office/officeart/2005/8/layout/list1"/>
    <dgm:cxn modelId="{893B2DBE-CC56-9849-809A-BEC2F8B8A9FE}" type="presParOf" srcId="{1990795C-2A9F-B040-89FE-EB64ABC53B03}" destId="{47C360CA-622F-804C-B8C9-B2AC4CDDA81D}" srcOrd="4" destOrd="0" presId="urn:microsoft.com/office/officeart/2005/8/layout/list1"/>
    <dgm:cxn modelId="{1D1B35B1-F103-4A43-BEE1-8D82E9C4DF56}" type="presParOf" srcId="{47C360CA-622F-804C-B8C9-B2AC4CDDA81D}" destId="{CA267021-609E-4C46-BB7B-0E90267B7AB1}" srcOrd="0" destOrd="0" presId="urn:microsoft.com/office/officeart/2005/8/layout/list1"/>
    <dgm:cxn modelId="{7F6AEAFE-9C87-6143-971D-6FCE96BA9E1C}" type="presParOf" srcId="{47C360CA-622F-804C-B8C9-B2AC4CDDA81D}" destId="{2E150ADB-FCC7-9643-851F-4E49D5EB61D8}" srcOrd="1" destOrd="0" presId="urn:microsoft.com/office/officeart/2005/8/layout/list1"/>
    <dgm:cxn modelId="{FAB9F671-7CF3-C444-9FB2-A39FEC7099FE}" type="presParOf" srcId="{1990795C-2A9F-B040-89FE-EB64ABC53B03}" destId="{B8F25ED3-1219-B14E-A79D-11617BB8C82F}" srcOrd="5" destOrd="0" presId="urn:microsoft.com/office/officeart/2005/8/layout/list1"/>
    <dgm:cxn modelId="{B1B47A77-5EEF-2941-85B6-C34B0380FF73}" type="presParOf" srcId="{1990795C-2A9F-B040-89FE-EB64ABC53B03}" destId="{F58E13FA-5B7F-0E41-8EFE-68DF97CA4DE8}" srcOrd="6" destOrd="0" presId="urn:microsoft.com/office/officeart/2005/8/layout/list1"/>
    <dgm:cxn modelId="{814F102D-F6E6-C54A-8A37-C830E9BE55C3}" type="presParOf" srcId="{1990795C-2A9F-B040-89FE-EB64ABC53B03}" destId="{725E5E24-1D6B-4941-A800-A7456012C4EC}" srcOrd="7" destOrd="0" presId="urn:microsoft.com/office/officeart/2005/8/layout/list1"/>
    <dgm:cxn modelId="{1642F98F-0D52-4240-9AD9-10F677E5CD6D}" type="presParOf" srcId="{1990795C-2A9F-B040-89FE-EB64ABC53B03}" destId="{AB3EBFC3-AACA-A34C-9E87-B80881BBBCAC}" srcOrd="8" destOrd="0" presId="urn:microsoft.com/office/officeart/2005/8/layout/list1"/>
    <dgm:cxn modelId="{1732A11B-EAA6-2943-8DF1-2A9795D8D516}" type="presParOf" srcId="{AB3EBFC3-AACA-A34C-9E87-B80881BBBCAC}" destId="{B32D83EC-70E2-534B-84DA-9E2EE1FC79B7}" srcOrd="0" destOrd="0" presId="urn:microsoft.com/office/officeart/2005/8/layout/list1"/>
    <dgm:cxn modelId="{18BB044E-8865-3C48-9F56-023F79079D21}" type="presParOf" srcId="{AB3EBFC3-AACA-A34C-9E87-B80881BBBCAC}" destId="{C1868596-3C9C-4A46-A80D-120A6E6758A3}" srcOrd="1" destOrd="0" presId="urn:microsoft.com/office/officeart/2005/8/layout/list1"/>
    <dgm:cxn modelId="{8222E1A8-EEAE-354B-A5C8-0A0B3F8B8A5D}" type="presParOf" srcId="{1990795C-2A9F-B040-89FE-EB64ABC53B03}" destId="{6274F411-BC08-1245-8290-D8F27520ACC8}" srcOrd="9" destOrd="0" presId="urn:microsoft.com/office/officeart/2005/8/layout/list1"/>
    <dgm:cxn modelId="{E77F7718-ACAB-1B4E-854D-03BB4AAAEB58}" type="presParOf" srcId="{1990795C-2A9F-B040-89FE-EB64ABC53B03}" destId="{A54635A2-FA16-5948-A59B-3B55A5E3778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7C569-6EAE-0445-A5A3-CAC0751AA99B}">
      <dsp:nvSpPr>
        <dsp:cNvPr id="0" name=""/>
        <dsp:cNvSpPr/>
      </dsp:nvSpPr>
      <dsp:spPr>
        <a:xfrm>
          <a:off x="1329" y="649759"/>
          <a:ext cx="1555873" cy="1555873"/>
        </a:xfrm>
        <a:prstGeom prst="ellips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noProof="0" dirty="0"/>
            <a:t>CHART</a:t>
          </a:r>
        </a:p>
        <a:p>
          <a:pPr marL="0" lvl="0" indent="0" algn="ctr" defTabSz="755650">
            <a:lnSpc>
              <a:spcPct val="90000"/>
            </a:lnSpc>
            <a:spcBef>
              <a:spcPct val="0"/>
            </a:spcBef>
            <a:spcAft>
              <a:spcPct val="35000"/>
            </a:spcAft>
            <a:buNone/>
          </a:pPr>
          <a:r>
            <a:rPr lang="en-US" sz="1700" kern="1200" noProof="0" dirty="0"/>
            <a:t>Graduated / Prom To    Lt. Jr. Gr.</a:t>
          </a:r>
        </a:p>
      </dsp:txBody>
      <dsp:txXfrm>
        <a:off x="229181" y="877611"/>
        <a:ext cx="1100169" cy="1100169"/>
      </dsp:txXfrm>
    </dsp:sp>
    <dsp:sp modelId="{9FFD383E-E798-B547-8593-7785C46876A1}">
      <dsp:nvSpPr>
        <dsp:cNvPr id="0" name=""/>
        <dsp:cNvSpPr/>
      </dsp:nvSpPr>
      <dsp:spPr>
        <a:xfrm rot="10800000">
          <a:off x="506988" y="2406535"/>
          <a:ext cx="544555" cy="425912"/>
        </a:xfrm>
        <a:prstGeom prst="triangle">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199D14-10AB-1449-A40F-F6519A8B452D}">
      <dsp:nvSpPr>
        <dsp:cNvPr id="0" name=""/>
        <dsp:cNvSpPr/>
      </dsp:nvSpPr>
      <dsp:spPr>
        <a:xfrm>
          <a:off x="260382" y="3009241"/>
          <a:ext cx="1037767" cy="1037767"/>
        </a:xfrm>
        <a:prstGeom prst="ellipse">
          <a:avLst/>
        </a:prstGeom>
        <a:solidFill>
          <a:schemeClr val="accent1">
            <a:shade val="50000"/>
            <a:hueOff val="66852"/>
            <a:satOff val="1791"/>
            <a:lumOff val="78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t>Chief of Nautical Cartography division</a:t>
          </a:r>
        </a:p>
      </dsp:txBody>
      <dsp:txXfrm>
        <a:off x="412359" y="3161218"/>
        <a:ext cx="733813" cy="733813"/>
      </dsp:txXfrm>
    </dsp:sp>
    <dsp:sp modelId="{36EF400E-1C8D-C749-BB52-C03F0861C1C5}">
      <dsp:nvSpPr>
        <dsp:cNvPr id="0" name=""/>
        <dsp:cNvSpPr/>
      </dsp:nvSpPr>
      <dsp:spPr>
        <a:xfrm rot="5400000">
          <a:off x="1685948" y="3315169"/>
          <a:ext cx="544555" cy="425912"/>
        </a:xfrm>
        <a:prstGeom prst="triangle">
          <a:avLst/>
        </a:prstGeom>
        <a:solidFill>
          <a:schemeClr val="accent1">
            <a:shade val="90000"/>
            <a:hueOff val="77981"/>
            <a:satOff val="-714"/>
            <a:lumOff val="616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71EB6A-B00B-D742-BEDE-E75693EFED0C}">
      <dsp:nvSpPr>
        <dsp:cNvPr id="0" name=""/>
        <dsp:cNvSpPr/>
      </dsp:nvSpPr>
      <dsp:spPr>
        <a:xfrm>
          <a:off x="2594193" y="3009241"/>
          <a:ext cx="1037767" cy="1037767"/>
        </a:xfrm>
        <a:prstGeom prst="ellipse">
          <a:avLst/>
        </a:prstGeom>
        <a:solidFill>
          <a:schemeClr val="accent1">
            <a:shade val="50000"/>
            <a:hueOff val="133703"/>
            <a:satOff val="3582"/>
            <a:lumOff val="157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t>Cartography I &amp; II Instructor</a:t>
          </a:r>
        </a:p>
      </dsp:txBody>
      <dsp:txXfrm>
        <a:off x="2746170" y="3161218"/>
        <a:ext cx="733813" cy="733813"/>
      </dsp:txXfrm>
    </dsp:sp>
    <dsp:sp modelId="{545B319B-D14A-6249-95B4-7E1BA5980787}">
      <dsp:nvSpPr>
        <dsp:cNvPr id="0" name=""/>
        <dsp:cNvSpPr/>
      </dsp:nvSpPr>
      <dsp:spPr>
        <a:xfrm>
          <a:off x="2840799" y="2252900"/>
          <a:ext cx="544555" cy="425912"/>
        </a:xfrm>
        <a:prstGeom prst="triangle">
          <a:avLst/>
        </a:prstGeom>
        <a:solidFill>
          <a:schemeClr val="accent1">
            <a:shade val="90000"/>
            <a:hueOff val="155962"/>
            <a:satOff val="-1429"/>
            <a:lumOff val="123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8A2D5B-B18B-4049-91EA-F7AB94199EA2}">
      <dsp:nvSpPr>
        <dsp:cNvPr id="0" name=""/>
        <dsp:cNvSpPr/>
      </dsp:nvSpPr>
      <dsp:spPr>
        <a:xfrm>
          <a:off x="2594193" y="908812"/>
          <a:ext cx="1037767" cy="1037767"/>
        </a:xfrm>
        <a:prstGeom prst="ellipse">
          <a:avLst/>
        </a:prstGeom>
        <a:solidFill>
          <a:schemeClr val="accent1">
            <a:shade val="50000"/>
            <a:hueOff val="200555"/>
            <a:satOff val="5373"/>
            <a:lumOff val="236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solidFill>
                <a:schemeClr val="tx1"/>
              </a:solidFill>
            </a:rPr>
            <a:t>Nautical Charts Scheme change</a:t>
          </a:r>
        </a:p>
      </dsp:txBody>
      <dsp:txXfrm>
        <a:off x="2746170" y="1060789"/>
        <a:ext cx="733813" cy="733813"/>
      </dsp:txXfrm>
    </dsp:sp>
    <dsp:sp modelId="{8668A42C-CBAF-524F-856B-206DC7C57D18}">
      <dsp:nvSpPr>
        <dsp:cNvPr id="0" name=""/>
        <dsp:cNvSpPr/>
      </dsp:nvSpPr>
      <dsp:spPr>
        <a:xfrm rot="5400000">
          <a:off x="4019759" y="1214739"/>
          <a:ext cx="544555" cy="425912"/>
        </a:xfrm>
        <a:prstGeom prst="triangle">
          <a:avLst/>
        </a:prstGeom>
        <a:solidFill>
          <a:schemeClr val="accent1">
            <a:shade val="90000"/>
            <a:hueOff val="233943"/>
            <a:satOff val="-2143"/>
            <a:lumOff val="185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DB6170-175F-EA4A-B10B-6387054AB2DE}">
      <dsp:nvSpPr>
        <dsp:cNvPr id="0" name=""/>
        <dsp:cNvSpPr/>
      </dsp:nvSpPr>
      <dsp:spPr>
        <a:xfrm>
          <a:off x="4928004" y="908812"/>
          <a:ext cx="1037767" cy="1037767"/>
        </a:xfrm>
        <a:prstGeom prst="ellipse">
          <a:avLst/>
        </a:prstGeom>
        <a:solidFill>
          <a:schemeClr val="accent1">
            <a:shade val="50000"/>
            <a:hueOff val="267407"/>
            <a:satOff val="7164"/>
            <a:lumOff val="31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solidFill>
                <a:schemeClr val="tx1"/>
              </a:solidFill>
            </a:rPr>
            <a:t>Aids to Navigation Database Project</a:t>
          </a:r>
        </a:p>
      </dsp:txBody>
      <dsp:txXfrm>
        <a:off x="5079981" y="1060789"/>
        <a:ext cx="733813" cy="733813"/>
      </dsp:txXfrm>
    </dsp:sp>
    <dsp:sp modelId="{3C586E57-8A96-CD4D-8A56-C8E3CA9318AE}">
      <dsp:nvSpPr>
        <dsp:cNvPr id="0" name=""/>
        <dsp:cNvSpPr/>
      </dsp:nvSpPr>
      <dsp:spPr>
        <a:xfrm rot="10800000">
          <a:off x="5174610" y="2277008"/>
          <a:ext cx="544555" cy="425912"/>
        </a:xfrm>
        <a:prstGeom prst="triangle">
          <a:avLst/>
        </a:prstGeom>
        <a:solidFill>
          <a:schemeClr val="accent1">
            <a:shade val="90000"/>
            <a:hueOff val="311925"/>
            <a:satOff val="-2858"/>
            <a:lumOff val="246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384DD3-E7DE-DA40-927B-F18B3ECD352F}">
      <dsp:nvSpPr>
        <dsp:cNvPr id="0" name=""/>
        <dsp:cNvSpPr/>
      </dsp:nvSpPr>
      <dsp:spPr>
        <a:xfrm>
          <a:off x="4928004" y="3009241"/>
          <a:ext cx="1037767" cy="1037767"/>
        </a:xfrm>
        <a:prstGeom prst="ellipse">
          <a:avLst/>
        </a:prstGeom>
        <a:solidFill>
          <a:schemeClr val="accent1">
            <a:shade val="50000"/>
            <a:hueOff val="334258"/>
            <a:satOff val="8955"/>
            <a:lumOff val="394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solidFill>
                <a:schemeClr val="tx1"/>
              </a:solidFill>
            </a:rPr>
            <a:t>Chief of Navigation Division</a:t>
          </a:r>
        </a:p>
      </dsp:txBody>
      <dsp:txXfrm>
        <a:off x="5079981" y="3161218"/>
        <a:ext cx="733813" cy="733813"/>
      </dsp:txXfrm>
    </dsp:sp>
    <dsp:sp modelId="{4A5A7280-F2AB-D846-943E-2F899588D6DE}">
      <dsp:nvSpPr>
        <dsp:cNvPr id="0" name=""/>
        <dsp:cNvSpPr/>
      </dsp:nvSpPr>
      <dsp:spPr>
        <a:xfrm rot="5400000">
          <a:off x="6353570" y="3315169"/>
          <a:ext cx="544555" cy="425912"/>
        </a:xfrm>
        <a:prstGeom prst="triangle">
          <a:avLst/>
        </a:prstGeom>
        <a:solidFill>
          <a:schemeClr val="accent1">
            <a:shade val="90000"/>
            <a:hueOff val="311925"/>
            <a:satOff val="-2858"/>
            <a:lumOff val="246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59F156-FC21-A041-9D87-9122C5985CFF}">
      <dsp:nvSpPr>
        <dsp:cNvPr id="0" name=""/>
        <dsp:cNvSpPr/>
      </dsp:nvSpPr>
      <dsp:spPr>
        <a:xfrm>
          <a:off x="7261815" y="3009241"/>
          <a:ext cx="1037767" cy="1037767"/>
        </a:xfrm>
        <a:prstGeom prst="ellipse">
          <a:avLst/>
        </a:prstGeom>
        <a:solidFill>
          <a:schemeClr val="accent1">
            <a:shade val="50000"/>
            <a:hueOff val="267407"/>
            <a:satOff val="7164"/>
            <a:lumOff val="31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solidFill>
                <a:schemeClr val="tx1"/>
              </a:solidFill>
            </a:rPr>
            <a:t>Chief of the Aids to Navigation Department</a:t>
          </a:r>
        </a:p>
      </dsp:txBody>
      <dsp:txXfrm>
        <a:off x="7413792" y="3161218"/>
        <a:ext cx="733813" cy="733813"/>
      </dsp:txXfrm>
    </dsp:sp>
    <dsp:sp modelId="{5ECA494A-D087-F648-8768-E54E6DDDE5D3}">
      <dsp:nvSpPr>
        <dsp:cNvPr id="0" name=""/>
        <dsp:cNvSpPr/>
      </dsp:nvSpPr>
      <dsp:spPr>
        <a:xfrm>
          <a:off x="7508421" y="2252900"/>
          <a:ext cx="544555" cy="425912"/>
        </a:xfrm>
        <a:prstGeom prst="triangle">
          <a:avLst/>
        </a:prstGeom>
        <a:solidFill>
          <a:schemeClr val="accent1">
            <a:shade val="90000"/>
            <a:hueOff val="233943"/>
            <a:satOff val="-2143"/>
            <a:lumOff val="185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A53E4C-F14B-C948-A495-5F00C74E943D}">
      <dsp:nvSpPr>
        <dsp:cNvPr id="0" name=""/>
        <dsp:cNvSpPr/>
      </dsp:nvSpPr>
      <dsp:spPr>
        <a:xfrm>
          <a:off x="7261815" y="908812"/>
          <a:ext cx="1037767" cy="1037767"/>
        </a:xfrm>
        <a:prstGeom prst="ellipse">
          <a:avLst/>
        </a:prstGeom>
        <a:solidFill>
          <a:schemeClr val="accent1">
            <a:shade val="50000"/>
            <a:hueOff val="200555"/>
            <a:satOff val="5373"/>
            <a:lumOff val="236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solidFill>
                <a:schemeClr val="tx1"/>
              </a:solidFill>
            </a:rPr>
            <a:t>NM's Project</a:t>
          </a:r>
        </a:p>
      </dsp:txBody>
      <dsp:txXfrm>
        <a:off x="7413792" y="1060789"/>
        <a:ext cx="733813" cy="733813"/>
      </dsp:txXfrm>
    </dsp:sp>
    <dsp:sp modelId="{5A43508A-4BF7-884B-A781-2CE551D8F093}">
      <dsp:nvSpPr>
        <dsp:cNvPr id="0" name=""/>
        <dsp:cNvSpPr/>
      </dsp:nvSpPr>
      <dsp:spPr>
        <a:xfrm rot="5400000">
          <a:off x="8687381" y="1214739"/>
          <a:ext cx="544555" cy="425912"/>
        </a:xfrm>
        <a:prstGeom prst="triangle">
          <a:avLst/>
        </a:prstGeom>
        <a:solidFill>
          <a:schemeClr val="accent1">
            <a:shade val="90000"/>
            <a:hueOff val="155962"/>
            <a:satOff val="-1429"/>
            <a:lumOff val="123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B99A01-88CE-0E48-AF78-1B386C9602DB}">
      <dsp:nvSpPr>
        <dsp:cNvPr id="0" name=""/>
        <dsp:cNvSpPr/>
      </dsp:nvSpPr>
      <dsp:spPr>
        <a:xfrm>
          <a:off x="9595626" y="908812"/>
          <a:ext cx="1037767" cy="1037767"/>
        </a:xfrm>
        <a:prstGeom prst="ellipse">
          <a:avLst/>
        </a:prstGeom>
        <a:solidFill>
          <a:schemeClr val="accent1">
            <a:shade val="50000"/>
            <a:hueOff val="133703"/>
            <a:satOff val="3582"/>
            <a:lumOff val="157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noProof="0" dirty="0"/>
            <a:t>Sailing Directions Project</a:t>
          </a:r>
        </a:p>
      </dsp:txBody>
      <dsp:txXfrm>
        <a:off x="9747603" y="1060789"/>
        <a:ext cx="733813" cy="733813"/>
      </dsp:txXfrm>
    </dsp:sp>
    <dsp:sp modelId="{AC9A09E4-4C1E-C948-9250-A7C1F3205F7C}">
      <dsp:nvSpPr>
        <dsp:cNvPr id="0" name=""/>
        <dsp:cNvSpPr/>
      </dsp:nvSpPr>
      <dsp:spPr>
        <a:xfrm rot="10800000">
          <a:off x="9842232" y="2147482"/>
          <a:ext cx="544555" cy="425912"/>
        </a:xfrm>
        <a:prstGeom prst="triangle">
          <a:avLst/>
        </a:prstGeom>
        <a:solidFill>
          <a:schemeClr val="accent1">
            <a:shade val="90000"/>
            <a:hueOff val="77981"/>
            <a:satOff val="-714"/>
            <a:lumOff val="616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654B65-D7CE-1341-A0A9-9CF40D9069A5}">
      <dsp:nvSpPr>
        <dsp:cNvPr id="0" name=""/>
        <dsp:cNvSpPr/>
      </dsp:nvSpPr>
      <dsp:spPr>
        <a:xfrm>
          <a:off x="9336573" y="2750188"/>
          <a:ext cx="1555873" cy="1555873"/>
        </a:xfrm>
        <a:prstGeom prst="ellipse">
          <a:avLst/>
        </a:prstGeom>
        <a:solidFill>
          <a:schemeClr val="accent1">
            <a:shade val="50000"/>
            <a:hueOff val="66852"/>
            <a:satOff val="1791"/>
            <a:lumOff val="78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noProof="0"/>
            <a:t>New Port Project</a:t>
          </a:r>
          <a:endParaRPr lang="en-US" sz="1700" kern="1200" noProof="0" dirty="0"/>
        </a:p>
      </dsp:txBody>
      <dsp:txXfrm>
        <a:off x="9564425" y="2978040"/>
        <a:ext cx="1100169" cy="1100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6D372-8CF1-4E40-BFD2-C464FC74F3EC}">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F80CC-A01B-1D48-9E87-691E9E15627A}">
      <dsp:nvSpPr>
        <dsp:cNvPr id="0" name=""/>
        <dsp:cNvSpPr/>
      </dsp:nvSpPr>
      <dsp:spPr>
        <a:xfrm>
          <a:off x="604289" y="435133"/>
          <a:ext cx="9851585" cy="870267"/>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noProof="0" dirty="0"/>
            <a:t>The course allowed me to acquire new skills that enable me to improve nautical products of my country.</a:t>
          </a:r>
        </a:p>
      </dsp:txBody>
      <dsp:txXfrm>
        <a:off x="604289" y="435133"/>
        <a:ext cx="9851585" cy="870267"/>
      </dsp:txXfrm>
    </dsp:sp>
    <dsp:sp modelId="{A45937F1-FDC4-D344-BD77-AABD69C5C3D9}">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019665E-8CFD-954C-B75E-E051C4C0E599}">
      <dsp:nvSpPr>
        <dsp:cNvPr id="0" name=""/>
        <dsp:cNvSpPr/>
      </dsp:nvSpPr>
      <dsp:spPr>
        <a:xfrm>
          <a:off x="920631" y="1740535"/>
          <a:ext cx="9535243" cy="870267"/>
        </a:xfrm>
        <a:prstGeom prst="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noProof="0" dirty="0">
              <a:solidFill>
                <a:schemeClr val="tx1"/>
              </a:solidFill>
            </a:rPr>
            <a:t>The course allowed me to meet people from different countries with whom I made friends and now we can work together on different projects or help each other.</a:t>
          </a:r>
        </a:p>
      </dsp:txBody>
      <dsp:txXfrm>
        <a:off x="920631" y="1740535"/>
        <a:ext cx="9535243" cy="870267"/>
      </dsp:txXfrm>
    </dsp:sp>
    <dsp:sp modelId="{E4AB67DA-B245-CB4F-98AA-1E2EF51E23C8}">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39CEFEBD-A794-9843-839C-A5628700E854}">
      <dsp:nvSpPr>
        <dsp:cNvPr id="0" name=""/>
        <dsp:cNvSpPr/>
      </dsp:nvSpPr>
      <dsp:spPr>
        <a:xfrm>
          <a:off x="604289" y="3045936"/>
          <a:ext cx="9851585" cy="870267"/>
        </a:xfrm>
        <a:prstGeom prst="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noProof="0" dirty="0">
              <a:solidFill>
                <a:schemeClr val="tx1"/>
              </a:solidFill>
            </a:rPr>
            <a:t>In the course I realized that in many occasions the Hydrographic Offices face the same problems, so it is easier to solve them in group.</a:t>
          </a:r>
        </a:p>
      </dsp:txBody>
      <dsp:txXfrm>
        <a:off x="604289" y="3045936"/>
        <a:ext cx="9851585" cy="870267"/>
      </dsp:txXfrm>
    </dsp:sp>
    <dsp:sp modelId="{A56F1036-C5AF-8C48-85EF-3A9EC1C3F4C3}">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47070-A9A6-E54D-BC5D-84A0816FAB4A}">
      <dsp:nvSpPr>
        <dsp:cNvPr id="0" name=""/>
        <dsp:cNvSpPr/>
      </dsp:nvSpPr>
      <dsp:spPr>
        <a:xfrm>
          <a:off x="0" y="506528"/>
          <a:ext cx="10515600" cy="8316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21E0F4-1465-8142-878C-C830299599BB}">
      <dsp:nvSpPr>
        <dsp:cNvPr id="0" name=""/>
        <dsp:cNvSpPr/>
      </dsp:nvSpPr>
      <dsp:spPr>
        <a:xfrm>
          <a:off x="525780" y="19448"/>
          <a:ext cx="7360920" cy="97416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89000">
            <a:lnSpc>
              <a:spcPct val="90000"/>
            </a:lnSpc>
            <a:spcBef>
              <a:spcPct val="0"/>
            </a:spcBef>
            <a:spcAft>
              <a:spcPct val="35000"/>
            </a:spcAft>
            <a:buNone/>
          </a:pPr>
          <a:r>
            <a:rPr lang="en-US" sz="2000" kern="1200" noProof="0" dirty="0"/>
            <a:t>Maintain the financing of the CHART Project or similar to enhance the skills in nautical cartography and data assessment.</a:t>
          </a:r>
        </a:p>
      </dsp:txBody>
      <dsp:txXfrm>
        <a:off x="573335" y="67003"/>
        <a:ext cx="7265810" cy="879050"/>
      </dsp:txXfrm>
    </dsp:sp>
    <dsp:sp modelId="{F58E13FA-5B7F-0E41-8EFE-68DF97CA4DE8}">
      <dsp:nvSpPr>
        <dsp:cNvPr id="0" name=""/>
        <dsp:cNvSpPr/>
      </dsp:nvSpPr>
      <dsp:spPr>
        <a:xfrm>
          <a:off x="0" y="2003409"/>
          <a:ext cx="10515600" cy="831600"/>
        </a:xfrm>
        <a:prstGeom prst="rect">
          <a:avLst/>
        </a:prstGeom>
        <a:solidFill>
          <a:schemeClr val="lt1">
            <a:alpha val="90000"/>
            <a:hueOff val="0"/>
            <a:satOff val="0"/>
            <a:lumOff val="0"/>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150ADB-FCC7-9643-851F-4E49D5EB61D8}">
      <dsp:nvSpPr>
        <dsp:cNvPr id="0" name=""/>
        <dsp:cNvSpPr/>
      </dsp:nvSpPr>
      <dsp:spPr>
        <a:xfrm>
          <a:off x="525780" y="1516329"/>
          <a:ext cx="7360920" cy="974160"/>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89000">
            <a:lnSpc>
              <a:spcPct val="90000"/>
            </a:lnSpc>
            <a:spcBef>
              <a:spcPct val="0"/>
            </a:spcBef>
            <a:spcAft>
              <a:spcPct val="35000"/>
            </a:spcAft>
            <a:buNone/>
          </a:pPr>
          <a:r>
            <a:rPr lang="en-US" sz="2000" kern="1200" noProof="0" dirty="0">
              <a:solidFill>
                <a:schemeClr val="tx1"/>
              </a:solidFill>
            </a:rPr>
            <a:t>Create a database in which the most relevant projects of alumni are shown, so it can serve as an example/guide for other countries.</a:t>
          </a:r>
        </a:p>
      </dsp:txBody>
      <dsp:txXfrm>
        <a:off x="573335" y="1563884"/>
        <a:ext cx="7265810" cy="879050"/>
      </dsp:txXfrm>
    </dsp:sp>
    <dsp:sp modelId="{A54635A2-FA16-5948-A59B-3B55A5E37789}">
      <dsp:nvSpPr>
        <dsp:cNvPr id="0" name=""/>
        <dsp:cNvSpPr/>
      </dsp:nvSpPr>
      <dsp:spPr>
        <a:xfrm>
          <a:off x="0" y="3500289"/>
          <a:ext cx="10515600" cy="831600"/>
        </a:xfrm>
        <a:prstGeom prst="rect">
          <a:avLst/>
        </a:prstGeom>
        <a:solidFill>
          <a:schemeClr val="lt1">
            <a:alpha val="90000"/>
            <a:hueOff val="0"/>
            <a:satOff val="0"/>
            <a:lumOff val="0"/>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868596-3C9C-4A46-A80D-120A6E6758A3}">
      <dsp:nvSpPr>
        <dsp:cNvPr id="0" name=""/>
        <dsp:cNvSpPr/>
      </dsp:nvSpPr>
      <dsp:spPr>
        <a:xfrm>
          <a:off x="525780" y="3013209"/>
          <a:ext cx="7360920" cy="974160"/>
        </a:xfrm>
        <a:prstGeom prst="roundRect">
          <a:avLst/>
        </a:prstGeom>
        <a:solidFill>
          <a:schemeClr val="accent1">
            <a:shade val="50000"/>
            <a:hueOff val="222839"/>
            <a:satOff val="5970"/>
            <a:lumOff val="26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just" defTabSz="889000">
            <a:lnSpc>
              <a:spcPct val="90000"/>
            </a:lnSpc>
            <a:spcBef>
              <a:spcPct val="0"/>
            </a:spcBef>
            <a:spcAft>
              <a:spcPct val="35000"/>
            </a:spcAft>
            <a:buNone/>
          </a:pPr>
          <a:r>
            <a:rPr lang="en-US" sz="2000" kern="1200" noProof="0" dirty="0">
              <a:solidFill>
                <a:schemeClr val="tx1"/>
              </a:solidFill>
            </a:rPr>
            <a:t>Try to reach the largest number of IHO member countries so they can have trained staff in nautical cartography and thus ensure better standardization of nautical charts.</a:t>
          </a:r>
        </a:p>
      </dsp:txBody>
      <dsp:txXfrm>
        <a:off x="573335" y="3060764"/>
        <a:ext cx="7265810"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B597B5-C893-4095-8357-5919F9CF5B2F}" type="datetimeFigureOut">
              <a:rPr lang="en-US" smtClean="0"/>
              <a:t>10/25/19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19210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597B5-C893-4095-8357-5919F9CF5B2F}" type="datetimeFigureOut">
              <a:rPr lang="en-US" smtClean="0"/>
              <a:t>10/25/19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2645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597B5-C893-4095-8357-5919F9CF5B2F}" type="datetimeFigureOut">
              <a:rPr lang="en-US" smtClean="0"/>
              <a:t>10/25/19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3070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597B5-C893-4095-8357-5919F9CF5B2F}" type="datetimeFigureOut">
              <a:rPr lang="en-US" smtClean="0"/>
              <a:t>10/25/19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59181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597B5-C893-4095-8357-5919F9CF5B2F}" type="datetimeFigureOut">
              <a:rPr lang="en-US" smtClean="0"/>
              <a:t>10/25/19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60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597B5-C893-4095-8357-5919F9CF5B2F}" type="datetimeFigureOut">
              <a:rPr lang="en-US" smtClean="0"/>
              <a:t>10/25/19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821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597B5-C893-4095-8357-5919F9CF5B2F}" type="datetimeFigureOut">
              <a:rPr lang="en-US" smtClean="0"/>
              <a:t>10/25/19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44461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597B5-C893-4095-8357-5919F9CF5B2F}" type="datetimeFigureOut">
              <a:rPr lang="en-US" smtClean="0"/>
              <a:t>10/25/19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05418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597B5-C893-4095-8357-5919F9CF5B2F}" type="datetimeFigureOut">
              <a:rPr lang="en-US" smtClean="0"/>
              <a:t>10/25/19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3438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9354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60483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597B5-C893-4095-8357-5919F9CF5B2F}" type="datetimeFigureOut">
              <a:rPr lang="en-US" smtClean="0"/>
              <a:t>10/25/19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BA8B4-742B-44F4-91F5-043E26B71D5D}" type="slidenum">
              <a:rPr lang="en-US" smtClean="0"/>
              <a:t>‹Nº›</a:t>
            </a:fld>
            <a:endParaRPr lang="en-US"/>
          </a:p>
        </p:txBody>
      </p:sp>
    </p:spTree>
    <p:extLst>
      <p:ext uri="{BB962C8B-B14F-4D97-AF65-F5344CB8AC3E}">
        <p14:creationId xmlns:p14="http://schemas.microsoft.com/office/powerpoint/2010/main" val="6201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2460"/>
            <a:ext cx="9144000" cy="2387600"/>
          </a:xfrm>
        </p:spPr>
        <p:txBody>
          <a:bodyPr/>
          <a:lstStyle/>
          <a:p>
            <a:r>
              <a:rPr lang="en-US" dirty="0"/>
              <a:t>EXPERIENCES OF A NIPPON FELLOW</a:t>
            </a:r>
          </a:p>
        </p:txBody>
      </p:sp>
      <p:sp>
        <p:nvSpPr>
          <p:cNvPr id="3" name="Subtitle 2"/>
          <p:cNvSpPr>
            <a:spLocks noGrp="1"/>
          </p:cNvSpPr>
          <p:nvPr>
            <p:ph type="subTitle" idx="1"/>
          </p:nvPr>
        </p:nvSpPr>
        <p:spPr/>
        <p:txBody>
          <a:bodyPr/>
          <a:lstStyle/>
          <a:p>
            <a:endParaRPr lang="en-US" dirty="0"/>
          </a:p>
          <a:p>
            <a:r>
              <a:rPr lang="en-US" dirty="0"/>
              <a:t>Lt. Jr. Gr. Byron A. </a:t>
            </a:r>
            <a:r>
              <a:rPr lang="en-US" dirty="0" err="1"/>
              <a:t>Jara</a:t>
            </a:r>
            <a:r>
              <a:rPr lang="en-US" dirty="0"/>
              <a:t> Bautista</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SEMINAR</a:t>
            </a:r>
            <a:endParaRPr lang="en-GB" altLang="en-US" sz="2400" dirty="0">
              <a:solidFill>
                <a:srgbClr val="0070C0"/>
              </a:solidFill>
              <a:latin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52830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a:t> </a:t>
            </a:r>
            <a:r>
              <a:rPr lang="fr-FR" sz="4000" b="1" dirty="0">
                <a:solidFill>
                  <a:srgbClr val="0070C0"/>
                </a:solidFill>
                <a:latin typeface="+mn-lt"/>
                <a:ea typeface="+mn-ea"/>
                <a:cs typeface="+mn-cs"/>
              </a:rPr>
              <a:t>Self introduction</a:t>
            </a:r>
            <a:endParaRPr lang="en-US" sz="4000" b="1" dirty="0">
              <a:solidFill>
                <a:srgbClr val="0070C0"/>
              </a:solidFill>
              <a:latin typeface="+mn-lt"/>
              <a:ea typeface="+mn-ea"/>
              <a:cs typeface="+mn-cs"/>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251189891"/>
              </p:ext>
            </p:extLst>
          </p:nvPr>
        </p:nvGraphicFramePr>
        <p:xfrm>
          <a:off x="1040667" y="1995272"/>
          <a:ext cx="8128000" cy="4729105"/>
        </p:xfrm>
        <a:graphic>
          <a:graphicData uri="http://schemas.openxmlformats.org/drawingml/2006/table">
            <a:tbl>
              <a:tblPr firstRow="1" bandRow="1">
                <a:tableStyleId>{22838BEF-8BB2-4498-84A7-C5851F593DF1}</a:tableStyleId>
              </a:tblPr>
              <a:tblGrid>
                <a:gridCol w="2492843">
                  <a:extLst>
                    <a:ext uri="{9D8B030D-6E8A-4147-A177-3AD203B41FA5}">
                      <a16:colId xmlns:a16="http://schemas.microsoft.com/office/drawing/2014/main" val="20000"/>
                    </a:ext>
                  </a:extLst>
                </a:gridCol>
                <a:gridCol w="5635157">
                  <a:extLst>
                    <a:ext uri="{9D8B030D-6E8A-4147-A177-3AD203B41FA5}">
                      <a16:colId xmlns:a16="http://schemas.microsoft.com/office/drawing/2014/main" val="20001"/>
                    </a:ext>
                  </a:extLst>
                </a:gridCol>
              </a:tblGrid>
              <a:tr h="598349">
                <a:tc>
                  <a:txBody>
                    <a:bodyPr/>
                    <a:lstStyle/>
                    <a:p>
                      <a:r>
                        <a:rPr lang="en-US" dirty="0"/>
                        <a:t>Name </a:t>
                      </a:r>
                    </a:p>
                  </a:txBody>
                  <a:tcPr anchor="ctr"/>
                </a:tc>
                <a:tc>
                  <a:txBody>
                    <a:bodyPr/>
                    <a:lstStyle/>
                    <a:p>
                      <a:r>
                        <a:rPr lang="en-US" dirty="0"/>
                        <a:t>BYRON ANDRÉS JARA BAUTISTA</a:t>
                      </a:r>
                    </a:p>
                  </a:txBody>
                  <a:tcPr anchor="ctr"/>
                </a:tc>
                <a:extLst>
                  <a:ext uri="{0D108BD9-81ED-4DB2-BD59-A6C34878D82A}">
                    <a16:rowId xmlns:a16="http://schemas.microsoft.com/office/drawing/2014/main" val="10000"/>
                  </a:ext>
                </a:extLst>
              </a:tr>
              <a:tr h="598349">
                <a:tc>
                  <a:txBody>
                    <a:bodyPr/>
                    <a:lstStyle/>
                    <a:p>
                      <a:r>
                        <a:rPr lang="en-US" dirty="0"/>
                        <a:t>Alumni year</a:t>
                      </a:r>
                    </a:p>
                  </a:txBody>
                  <a:tcPr anchor="ctr"/>
                </a:tc>
                <a:tc>
                  <a:txBody>
                    <a:bodyPr/>
                    <a:lstStyle/>
                    <a:p>
                      <a:r>
                        <a:rPr lang="en-US" dirty="0"/>
                        <a:t>2017</a:t>
                      </a:r>
                    </a:p>
                  </a:txBody>
                  <a:tcPr anchor="ctr"/>
                </a:tc>
                <a:extLst>
                  <a:ext uri="{0D108BD9-81ED-4DB2-BD59-A6C34878D82A}">
                    <a16:rowId xmlns:a16="http://schemas.microsoft.com/office/drawing/2014/main" val="10001"/>
                  </a:ext>
                </a:extLst>
              </a:tr>
              <a:tr h="598349">
                <a:tc>
                  <a:txBody>
                    <a:bodyPr/>
                    <a:lstStyle/>
                    <a:p>
                      <a:r>
                        <a:rPr lang="en-US" dirty="0"/>
                        <a:t>Country</a:t>
                      </a:r>
                    </a:p>
                  </a:txBody>
                  <a:tcPr anchor="ctr"/>
                </a:tc>
                <a:tc>
                  <a:txBody>
                    <a:bodyPr/>
                    <a:lstStyle/>
                    <a:p>
                      <a:r>
                        <a:rPr lang="en-US" dirty="0"/>
                        <a:t>ECUADOR</a:t>
                      </a:r>
                    </a:p>
                  </a:txBody>
                  <a:tcPr anchor="ctr"/>
                </a:tc>
                <a:extLst>
                  <a:ext uri="{0D108BD9-81ED-4DB2-BD59-A6C34878D82A}">
                    <a16:rowId xmlns:a16="http://schemas.microsoft.com/office/drawing/2014/main" val="10002"/>
                  </a:ext>
                </a:extLst>
              </a:tr>
              <a:tr h="598349">
                <a:tc>
                  <a:txBody>
                    <a:bodyPr/>
                    <a:lstStyle/>
                    <a:p>
                      <a:r>
                        <a:rPr lang="en-US" dirty="0"/>
                        <a:t>Organization</a:t>
                      </a:r>
                    </a:p>
                  </a:txBody>
                  <a:tcPr anchor="ctr"/>
                </a:tc>
                <a:tc>
                  <a:txBody>
                    <a:bodyPr/>
                    <a:lstStyle/>
                    <a:p>
                      <a:r>
                        <a:rPr lang="en-US" dirty="0"/>
                        <a:t>OCEANOGRAPHIC INSTITUTE OF THE NAVY (INOCAR)</a:t>
                      </a:r>
                    </a:p>
                  </a:txBody>
                  <a:tcPr anchor="ctr"/>
                </a:tc>
                <a:extLst>
                  <a:ext uri="{0D108BD9-81ED-4DB2-BD59-A6C34878D82A}">
                    <a16:rowId xmlns:a16="http://schemas.microsoft.com/office/drawing/2014/main" val="10003"/>
                  </a:ext>
                </a:extLst>
              </a:tr>
              <a:tr h="598349">
                <a:tc>
                  <a:txBody>
                    <a:bodyPr/>
                    <a:lstStyle/>
                    <a:p>
                      <a:r>
                        <a:rPr lang="en-US" dirty="0"/>
                        <a:t>Position/Job title</a:t>
                      </a:r>
                    </a:p>
                  </a:txBody>
                  <a:tcPr anchor="ctr"/>
                </a:tc>
                <a:tc>
                  <a:txBody>
                    <a:bodyPr/>
                    <a:lstStyle/>
                    <a:p>
                      <a:r>
                        <a:rPr lang="en-US" dirty="0"/>
                        <a:t>CHIEF OF THE AIDS TO NAVIGATION DEPARTMENT</a:t>
                      </a:r>
                    </a:p>
                  </a:txBody>
                  <a:tcPr anchor="ctr"/>
                </a:tc>
                <a:extLst>
                  <a:ext uri="{0D108BD9-81ED-4DB2-BD59-A6C34878D82A}">
                    <a16:rowId xmlns:a16="http://schemas.microsoft.com/office/drawing/2014/main" val="10004"/>
                  </a:ext>
                </a:extLst>
              </a:tr>
              <a:tr h="1631496">
                <a:tc>
                  <a:txBody>
                    <a:bodyPr/>
                    <a:lstStyle/>
                    <a:p>
                      <a:r>
                        <a:rPr lang="en-US" dirty="0"/>
                        <a:t>Current job description</a:t>
                      </a:r>
                    </a:p>
                  </a:txBody>
                  <a:tcPr anchor="ctr"/>
                </a:tc>
                <a:tc>
                  <a:txBody>
                    <a:bodyPr/>
                    <a:lstStyle/>
                    <a:p>
                      <a:pPr algn="just"/>
                      <a:r>
                        <a:rPr lang="en-US" dirty="0"/>
                        <a:t>I’m in charge of the navigation and nautical signaling division, navigation is responsible for notices to mariners, sailing directions and maritime configuration. Nautical signaling is responsible for the maintenance and construction of navigation aids throughout the country. Also I am a chart reviewer, and Cartography Instructor.</a:t>
                      </a:r>
                    </a:p>
                  </a:txBody>
                  <a:tcPr anchor="ctr"/>
                </a:tc>
                <a:extLst>
                  <a:ext uri="{0D108BD9-81ED-4DB2-BD59-A6C34878D82A}">
                    <a16:rowId xmlns:a16="http://schemas.microsoft.com/office/drawing/2014/main" val="10005"/>
                  </a:ext>
                </a:extLst>
              </a:tr>
            </a:tbl>
          </a:graphicData>
        </a:graphic>
      </p:graphicFrame>
      <p:pic>
        <p:nvPicPr>
          <p:cNvPr id="3" name="Imagen 2">
            <a:extLst>
              <a:ext uri="{FF2B5EF4-FFF2-40B4-BE49-F238E27FC236}">
                <a16:creationId xmlns:a16="http://schemas.microsoft.com/office/drawing/2014/main" id="{F99BC2DC-172C-0A49-BDD8-5F5F6A3D749B}"/>
              </a:ext>
            </a:extLst>
          </p:cNvPr>
          <p:cNvPicPr>
            <a:picLocks noChangeAspect="1"/>
          </p:cNvPicPr>
          <p:nvPr/>
        </p:nvPicPr>
        <p:blipFill>
          <a:blip r:embed="rId4"/>
          <a:stretch>
            <a:fillRect/>
          </a:stretch>
        </p:blipFill>
        <p:spPr>
          <a:xfrm>
            <a:off x="9379627" y="2285232"/>
            <a:ext cx="2594272" cy="40689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7626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a:t> </a:t>
            </a:r>
            <a:r>
              <a:rPr lang="fr-FR" sz="4000" b="1" dirty="0" err="1">
                <a:solidFill>
                  <a:srgbClr val="0070C0"/>
                </a:solidFill>
                <a:latin typeface="+mn-lt"/>
                <a:ea typeface="+mn-ea"/>
                <a:cs typeface="+mn-cs"/>
              </a:rPr>
              <a:t>My</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career</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path</a:t>
            </a:r>
            <a:r>
              <a:rPr lang="fr-FR" sz="4000" b="1" dirty="0">
                <a:solidFill>
                  <a:srgbClr val="0070C0"/>
                </a:solidFill>
                <a:latin typeface="+mn-lt"/>
                <a:ea typeface="+mn-ea"/>
                <a:cs typeface="+mn-cs"/>
              </a:rPr>
              <a:t> and </a:t>
            </a:r>
            <a:r>
              <a:rPr lang="fr-FR" sz="4000" b="1" dirty="0" err="1">
                <a:solidFill>
                  <a:srgbClr val="0070C0"/>
                </a:solidFill>
                <a:latin typeface="+mn-lt"/>
                <a:ea typeface="+mn-ea"/>
                <a:cs typeface="+mn-cs"/>
              </a:rPr>
              <a:t>projects</a:t>
            </a:r>
            <a:r>
              <a:rPr lang="fr-FR" sz="4000" b="1" dirty="0">
                <a:solidFill>
                  <a:srgbClr val="0070C0"/>
                </a:solidFill>
                <a:latin typeface="+mn-lt"/>
                <a:ea typeface="+mn-ea"/>
                <a:cs typeface="+mn-cs"/>
              </a:rPr>
              <a:t> / </a:t>
            </a:r>
            <a:r>
              <a:rPr lang="fr-FR" sz="4000" b="1" dirty="0" err="1">
                <a:solidFill>
                  <a:srgbClr val="0070C0"/>
                </a:solidFill>
                <a:latin typeface="+mn-lt"/>
                <a:ea typeface="+mn-ea"/>
                <a:cs typeface="+mn-cs"/>
              </a:rPr>
              <a:t>Achievements</a:t>
            </a:r>
            <a:endParaRPr lang="en-US" sz="4000" b="1" dirty="0">
              <a:solidFill>
                <a:srgbClr val="0070C0"/>
              </a:solidFill>
              <a:latin typeface="+mn-lt"/>
              <a:ea typeface="+mn-ea"/>
              <a:cs typeface="+mn-cs"/>
            </a:endParaRPr>
          </a:p>
        </p:txBody>
      </p:sp>
      <p:graphicFrame>
        <p:nvGraphicFramePr>
          <p:cNvPr id="4" name="Marcador de contenido 3">
            <a:extLst>
              <a:ext uri="{FF2B5EF4-FFF2-40B4-BE49-F238E27FC236}">
                <a16:creationId xmlns:a16="http://schemas.microsoft.com/office/drawing/2014/main" id="{177FA047-4425-CE4A-BAEA-ED2BCD7DEC6A}"/>
              </a:ext>
            </a:extLst>
          </p:cNvPr>
          <p:cNvGraphicFramePr>
            <a:graphicFrameLocks noGrp="1"/>
          </p:cNvGraphicFramePr>
          <p:nvPr>
            <p:ph idx="1"/>
            <p:extLst>
              <p:ext uri="{D42A27DB-BD31-4B8C-83A1-F6EECF244321}">
                <p14:modId xmlns:p14="http://schemas.microsoft.com/office/powerpoint/2010/main" val="2702621442"/>
              </p:ext>
            </p:extLst>
          </p:nvPr>
        </p:nvGraphicFramePr>
        <p:xfrm>
          <a:off x="643467" y="1817511"/>
          <a:ext cx="10893777" cy="4955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9235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Autofit/>
          </a:bodyPr>
          <a:lstStyle/>
          <a:p>
            <a:r>
              <a:rPr lang="en-US" sz="3600" b="1">
                <a:solidFill>
                  <a:srgbClr val="0070C0"/>
                </a:solidFill>
                <a:latin typeface="+mn-lt"/>
                <a:ea typeface="+mn-ea"/>
                <a:cs typeface="+mn-cs"/>
              </a:rPr>
              <a:t>Lessons learned from CHART Course</a:t>
            </a:r>
          </a:p>
        </p:txBody>
      </p:sp>
      <p:graphicFrame>
        <p:nvGraphicFramePr>
          <p:cNvPr id="4" name="Marcador de contenido 3">
            <a:extLst>
              <a:ext uri="{FF2B5EF4-FFF2-40B4-BE49-F238E27FC236}">
                <a16:creationId xmlns:a16="http://schemas.microsoft.com/office/drawing/2014/main" id="{C777C4DE-D933-7E42-BAF5-89DE5F4822AD}"/>
              </a:ext>
            </a:extLst>
          </p:cNvPr>
          <p:cNvGraphicFramePr>
            <a:graphicFrameLocks noGrp="1"/>
          </p:cNvGraphicFramePr>
          <p:nvPr>
            <p:ph idx="1"/>
            <p:extLst>
              <p:ext uri="{D42A27DB-BD31-4B8C-83A1-F6EECF244321}">
                <p14:modId xmlns:p14="http://schemas.microsoft.com/office/powerpoint/2010/main" val="3753265450"/>
              </p:ext>
            </p:extLst>
          </p:nvPr>
        </p:nvGraphicFramePr>
        <p:xfrm>
          <a:off x="838200" y="21177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8723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a:bodyPr>
          <a:lstStyle/>
          <a:p>
            <a:r>
              <a:rPr lang="fr-FR" sz="4000" b="1" dirty="0">
                <a:solidFill>
                  <a:srgbClr val="0070C0"/>
                </a:solidFill>
                <a:latin typeface="+mn-lt"/>
                <a:ea typeface="+mn-ea"/>
                <a:cs typeface="+mn-cs"/>
              </a:rPr>
              <a:t>Suggestion for the future</a:t>
            </a:r>
            <a:endParaRPr lang="en-US" sz="4000" b="1" dirty="0">
              <a:solidFill>
                <a:srgbClr val="0070C0"/>
              </a:solidFill>
              <a:latin typeface="+mn-lt"/>
              <a:ea typeface="+mn-ea"/>
              <a:cs typeface="+mn-cs"/>
            </a:endParaRPr>
          </a:p>
        </p:txBody>
      </p:sp>
      <p:graphicFrame>
        <p:nvGraphicFramePr>
          <p:cNvPr id="4" name="Marcador de contenido 3">
            <a:extLst>
              <a:ext uri="{FF2B5EF4-FFF2-40B4-BE49-F238E27FC236}">
                <a16:creationId xmlns:a16="http://schemas.microsoft.com/office/drawing/2014/main" id="{098E33E2-9DF6-BD44-B310-2996EF9F00C6}"/>
              </a:ext>
            </a:extLst>
          </p:cNvPr>
          <p:cNvGraphicFramePr>
            <a:graphicFrameLocks noGrp="1"/>
          </p:cNvGraphicFramePr>
          <p:nvPr>
            <p:ph idx="1"/>
            <p:extLst>
              <p:ext uri="{D42A27DB-BD31-4B8C-83A1-F6EECF244321}">
                <p14:modId xmlns:p14="http://schemas.microsoft.com/office/powerpoint/2010/main" val="967864895"/>
              </p:ext>
            </p:extLst>
          </p:nvPr>
        </p:nvGraphicFramePr>
        <p:xfrm>
          <a:off x="838200" y="21177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81587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1592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350</Words>
  <Application>Microsoft Macintosh PowerPoint</Application>
  <PresentationFormat>Panorámica</PresentationFormat>
  <Paragraphs>46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Verdana</vt:lpstr>
      <vt:lpstr>Office Theme</vt:lpstr>
      <vt:lpstr>EXPERIENCES OF A NIPPON FELLOW</vt:lpstr>
      <vt:lpstr> Self introduction</vt:lpstr>
      <vt:lpstr> My career path and projects / Achievements</vt:lpstr>
      <vt:lpstr>Lessons learned from CHART Course</vt:lpstr>
      <vt:lpstr>Suggestion for the future</vt:lpstr>
      <vt:lpstr>Presentación de PowerPoint</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POJ</dc:creator>
  <cp:lastModifiedBy>Microsoft Office User</cp:lastModifiedBy>
  <cp:revision>23</cp:revision>
  <dcterms:created xsi:type="dcterms:W3CDTF">2019-10-04T14:42:16Z</dcterms:created>
  <dcterms:modified xsi:type="dcterms:W3CDTF">2019-10-25T17:14:16Z</dcterms:modified>
</cp:coreProperties>
</file>